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75" r:id="rId4"/>
    <p:sldId id="261" r:id="rId5"/>
    <p:sldId id="283" r:id="rId6"/>
    <p:sldId id="271" r:id="rId7"/>
    <p:sldId id="278" r:id="rId8"/>
    <p:sldId id="282" r:id="rId9"/>
    <p:sldId id="272" r:id="rId10"/>
    <p:sldId id="285" r:id="rId11"/>
    <p:sldId id="286" r:id="rId12"/>
    <p:sldId id="287" r:id="rId13"/>
    <p:sldId id="288" r:id="rId14"/>
    <p:sldId id="291" r:id="rId15"/>
    <p:sldId id="289" r:id="rId16"/>
    <p:sldId id="290" r:id="rId17"/>
    <p:sldId id="292" r:id="rId18"/>
    <p:sldId id="274" r:id="rId19"/>
    <p:sldId id="276" r:id="rId20"/>
    <p:sldId id="264" r:id="rId21"/>
    <p:sldId id="294" r:id="rId22"/>
    <p:sldId id="260" r:id="rId23"/>
    <p:sldId id="265" r:id="rId24"/>
    <p:sldId id="293" r:id="rId25"/>
    <p:sldId id="263" r:id="rId26"/>
    <p:sldId id="267" r:id="rId27"/>
    <p:sldId id="273" r:id="rId28"/>
    <p:sldId id="262" r:id="rId29"/>
    <p:sldId id="277" r:id="rId30"/>
    <p:sldId id="270" r:id="rId31"/>
    <p:sldId id="284" r:id="rId32"/>
    <p:sldId id="266" r:id="rId33"/>
    <p:sldId id="280" r:id="rId34"/>
    <p:sldId id="259" r:id="rId35"/>
    <p:sldId id="279" r:id="rId36"/>
  </p:sldIdLst>
  <p:sldSz cx="24387175" cy="13716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Felix Titling" panose="04060505060202020A04" pitchFamily="82" charset="0"/>
      <p:regular r:id="rId43"/>
    </p:embeddedFont>
    <p:embeddedFont>
      <p:font typeface="Fraunces 144pt" panose="02010600030101010101" charset="0"/>
      <p:regular r:id="rId44"/>
    </p:embeddedFont>
    <p:embeddedFont>
      <p:font typeface="Inter" panose="02010600030101010101" charset="0"/>
      <p:regular r:id="rId45"/>
      <p:bold r:id="rId46"/>
    </p:embeddedFont>
  </p:embeddedFontLst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681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8" pos="14929" userDrawn="1">
          <p15:clr>
            <a:srgbClr val="A4A3A4"/>
          </p15:clr>
        </p15:guide>
        <p15:guide id="10" orient="horz" pos="8208" userDrawn="1">
          <p15:clr>
            <a:srgbClr val="A4A3A4"/>
          </p15:clr>
        </p15:guide>
        <p15:guide id="20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4A44"/>
    <a:srgbClr val="EFE6DE"/>
    <a:srgbClr val="D8C7BA"/>
    <a:srgbClr val="CBC2BD"/>
    <a:srgbClr val="F8F3EF"/>
    <a:srgbClr val="C88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52" d="100"/>
          <a:sy n="52" d="100"/>
        </p:scale>
        <p:origin x="108" y="168"/>
      </p:cViewPr>
      <p:guideLst>
        <p:guide pos="7681"/>
        <p:guide pos="385"/>
        <p:guide orient="horz" pos="432"/>
        <p:guide pos="14929"/>
        <p:guide orient="horz" pos="8208"/>
        <p:guide orient="horz" pos="4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20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4A9DB-E168-4456-8C22-C4A04D669ADD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562A7-781B-435D-AE42-120CCE22B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9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7433E-D9ED-4405-8429-015635A56220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D326E-1B04-43FE-A5A6-0F49F3F85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80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41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73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07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2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43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33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31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30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61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1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37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D326E-1B04-43FE-A5A6-0F49F3F857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3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1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4953986" y="3467100"/>
            <a:ext cx="5846446" cy="6781800"/>
          </a:xfrm>
          <a:custGeom>
            <a:avLst/>
            <a:gdLst>
              <a:gd name="connsiteX0" fmla="*/ 0 w 5846446"/>
              <a:gd name="connsiteY0" fmla="*/ 0 h 6781800"/>
              <a:gd name="connsiteX1" fmla="*/ 5846446 w 5846446"/>
              <a:gd name="connsiteY1" fmla="*/ 0 h 6781800"/>
              <a:gd name="connsiteX2" fmla="*/ 5846446 w 5846446"/>
              <a:gd name="connsiteY2" fmla="*/ 6781800 h 6781800"/>
              <a:gd name="connsiteX3" fmla="*/ 0 w 5846446"/>
              <a:gd name="connsiteY3" fmla="*/ 6781800 h 67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6446" h="6781800">
                <a:moveTo>
                  <a:pt x="0" y="0"/>
                </a:moveTo>
                <a:lnTo>
                  <a:pt x="5846446" y="0"/>
                </a:lnTo>
                <a:lnTo>
                  <a:pt x="5846446" y="6781800"/>
                </a:lnTo>
                <a:lnTo>
                  <a:pt x="0" y="67818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9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373189" y="3669957"/>
            <a:ext cx="4246994" cy="5314124"/>
          </a:xfrm>
          <a:custGeom>
            <a:avLst/>
            <a:gdLst>
              <a:gd name="connsiteX0" fmla="*/ 0 w 4246994"/>
              <a:gd name="connsiteY0" fmla="*/ 0 h 5314124"/>
              <a:gd name="connsiteX1" fmla="*/ 4246994 w 4246994"/>
              <a:gd name="connsiteY1" fmla="*/ 0 h 5314124"/>
              <a:gd name="connsiteX2" fmla="*/ 4246994 w 4246994"/>
              <a:gd name="connsiteY2" fmla="*/ 5314124 h 5314124"/>
              <a:gd name="connsiteX3" fmla="*/ 0 w 4246994"/>
              <a:gd name="connsiteY3" fmla="*/ 5314124 h 531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994" h="5314124">
                <a:moveTo>
                  <a:pt x="0" y="0"/>
                </a:moveTo>
                <a:lnTo>
                  <a:pt x="4246994" y="0"/>
                </a:lnTo>
                <a:lnTo>
                  <a:pt x="4246994" y="5314124"/>
                </a:lnTo>
                <a:lnTo>
                  <a:pt x="0" y="5314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064936" y="3669957"/>
            <a:ext cx="4246994" cy="5314124"/>
          </a:xfrm>
          <a:custGeom>
            <a:avLst/>
            <a:gdLst>
              <a:gd name="connsiteX0" fmla="*/ 0 w 4246994"/>
              <a:gd name="connsiteY0" fmla="*/ 0 h 5314124"/>
              <a:gd name="connsiteX1" fmla="*/ 4246994 w 4246994"/>
              <a:gd name="connsiteY1" fmla="*/ 0 h 5314124"/>
              <a:gd name="connsiteX2" fmla="*/ 4246994 w 4246994"/>
              <a:gd name="connsiteY2" fmla="*/ 5314124 h 5314124"/>
              <a:gd name="connsiteX3" fmla="*/ 0 w 4246994"/>
              <a:gd name="connsiteY3" fmla="*/ 5314124 h 531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994" h="5314124">
                <a:moveTo>
                  <a:pt x="0" y="0"/>
                </a:moveTo>
                <a:lnTo>
                  <a:pt x="4246994" y="0"/>
                </a:lnTo>
                <a:lnTo>
                  <a:pt x="4246994" y="5314124"/>
                </a:lnTo>
                <a:lnTo>
                  <a:pt x="0" y="5314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0756685" y="3669957"/>
            <a:ext cx="4246994" cy="5314124"/>
          </a:xfrm>
          <a:custGeom>
            <a:avLst/>
            <a:gdLst>
              <a:gd name="connsiteX0" fmla="*/ 0 w 4246994"/>
              <a:gd name="connsiteY0" fmla="*/ 0 h 5314124"/>
              <a:gd name="connsiteX1" fmla="*/ 4246994 w 4246994"/>
              <a:gd name="connsiteY1" fmla="*/ 0 h 5314124"/>
              <a:gd name="connsiteX2" fmla="*/ 4246994 w 4246994"/>
              <a:gd name="connsiteY2" fmla="*/ 5314124 h 5314124"/>
              <a:gd name="connsiteX3" fmla="*/ 0 w 4246994"/>
              <a:gd name="connsiteY3" fmla="*/ 5314124 h 531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994" h="5314124">
                <a:moveTo>
                  <a:pt x="0" y="0"/>
                </a:moveTo>
                <a:lnTo>
                  <a:pt x="4246994" y="0"/>
                </a:lnTo>
                <a:lnTo>
                  <a:pt x="4246994" y="5314124"/>
                </a:lnTo>
                <a:lnTo>
                  <a:pt x="0" y="5314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15448433" y="3669957"/>
            <a:ext cx="4246994" cy="5314124"/>
          </a:xfrm>
          <a:custGeom>
            <a:avLst/>
            <a:gdLst>
              <a:gd name="connsiteX0" fmla="*/ 0 w 4246994"/>
              <a:gd name="connsiteY0" fmla="*/ 0 h 5314124"/>
              <a:gd name="connsiteX1" fmla="*/ 4246994 w 4246994"/>
              <a:gd name="connsiteY1" fmla="*/ 0 h 5314124"/>
              <a:gd name="connsiteX2" fmla="*/ 4246994 w 4246994"/>
              <a:gd name="connsiteY2" fmla="*/ 5314124 h 5314124"/>
              <a:gd name="connsiteX3" fmla="*/ 0 w 4246994"/>
              <a:gd name="connsiteY3" fmla="*/ 5314124 h 531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994" h="5314124">
                <a:moveTo>
                  <a:pt x="0" y="0"/>
                </a:moveTo>
                <a:lnTo>
                  <a:pt x="4246994" y="0"/>
                </a:lnTo>
                <a:lnTo>
                  <a:pt x="4246994" y="5314124"/>
                </a:lnTo>
                <a:lnTo>
                  <a:pt x="0" y="5314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20140181" y="3669957"/>
            <a:ext cx="4246994" cy="5314124"/>
          </a:xfrm>
          <a:custGeom>
            <a:avLst/>
            <a:gdLst>
              <a:gd name="connsiteX0" fmla="*/ 0 w 4246994"/>
              <a:gd name="connsiteY0" fmla="*/ 0 h 5314124"/>
              <a:gd name="connsiteX1" fmla="*/ 4246994 w 4246994"/>
              <a:gd name="connsiteY1" fmla="*/ 0 h 5314124"/>
              <a:gd name="connsiteX2" fmla="*/ 4246994 w 4246994"/>
              <a:gd name="connsiteY2" fmla="*/ 5314124 h 5314124"/>
              <a:gd name="connsiteX3" fmla="*/ 0 w 4246994"/>
              <a:gd name="connsiteY3" fmla="*/ 5314124 h 531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994" h="5314124">
                <a:moveTo>
                  <a:pt x="0" y="0"/>
                </a:moveTo>
                <a:lnTo>
                  <a:pt x="4246994" y="0"/>
                </a:lnTo>
                <a:lnTo>
                  <a:pt x="4246994" y="5314124"/>
                </a:lnTo>
                <a:lnTo>
                  <a:pt x="0" y="5314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6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218815" y="6355083"/>
            <a:ext cx="4401660" cy="3246119"/>
          </a:xfrm>
          <a:custGeom>
            <a:avLst/>
            <a:gdLst>
              <a:gd name="connsiteX0" fmla="*/ 0 w 4401660"/>
              <a:gd name="connsiteY0" fmla="*/ 0 h 3246119"/>
              <a:gd name="connsiteX1" fmla="*/ 4401660 w 4401660"/>
              <a:gd name="connsiteY1" fmla="*/ 0 h 3246119"/>
              <a:gd name="connsiteX2" fmla="*/ 4401660 w 4401660"/>
              <a:gd name="connsiteY2" fmla="*/ 3246119 h 3246119"/>
              <a:gd name="connsiteX3" fmla="*/ 0 w 4401660"/>
              <a:gd name="connsiteY3" fmla="*/ 3246119 h 324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1660" h="3246119">
                <a:moveTo>
                  <a:pt x="0" y="0"/>
                </a:moveTo>
                <a:lnTo>
                  <a:pt x="4401660" y="0"/>
                </a:lnTo>
                <a:lnTo>
                  <a:pt x="4401660" y="3246119"/>
                </a:lnTo>
                <a:lnTo>
                  <a:pt x="0" y="324611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364218" y="6355083"/>
            <a:ext cx="4401660" cy="3246119"/>
          </a:xfrm>
          <a:custGeom>
            <a:avLst/>
            <a:gdLst>
              <a:gd name="connsiteX0" fmla="*/ 0 w 4401660"/>
              <a:gd name="connsiteY0" fmla="*/ 0 h 3246119"/>
              <a:gd name="connsiteX1" fmla="*/ 4401660 w 4401660"/>
              <a:gd name="connsiteY1" fmla="*/ 0 h 3246119"/>
              <a:gd name="connsiteX2" fmla="*/ 4401660 w 4401660"/>
              <a:gd name="connsiteY2" fmla="*/ 3246119 h 3246119"/>
              <a:gd name="connsiteX3" fmla="*/ 0 w 4401660"/>
              <a:gd name="connsiteY3" fmla="*/ 3246119 h 324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1660" h="3246119">
                <a:moveTo>
                  <a:pt x="0" y="0"/>
                </a:moveTo>
                <a:lnTo>
                  <a:pt x="4401660" y="0"/>
                </a:lnTo>
                <a:lnTo>
                  <a:pt x="4401660" y="3246119"/>
                </a:lnTo>
                <a:lnTo>
                  <a:pt x="0" y="324611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3509622" y="6355083"/>
            <a:ext cx="4401660" cy="3246119"/>
          </a:xfrm>
          <a:custGeom>
            <a:avLst/>
            <a:gdLst>
              <a:gd name="connsiteX0" fmla="*/ 0 w 4401660"/>
              <a:gd name="connsiteY0" fmla="*/ 0 h 3246119"/>
              <a:gd name="connsiteX1" fmla="*/ 4401660 w 4401660"/>
              <a:gd name="connsiteY1" fmla="*/ 0 h 3246119"/>
              <a:gd name="connsiteX2" fmla="*/ 4401660 w 4401660"/>
              <a:gd name="connsiteY2" fmla="*/ 3246119 h 3246119"/>
              <a:gd name="connsiteX3" fmla="*/ 0 w 4401660"/>
              <a:gd name="connsiteY3" fmla="*/ 3246119 h 324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1660" h="3246119">
                <a:moveTo>
                  <a:pt x="0" y="0"/>
                </a:moveTo>
                <a:lnTo>
                  <a:pt x="4401660" y="0"/>
                </a:lnTo>
                <a:lnTo>
                  <a:pt x="4401660" y="3246119"/>
                </a:lnTo>
                <a:lnTo>
                  <a:pt x="0" y="324611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8655026" y="6355083"/>
            <a:ext cx="4401660" cy="3246119"/>
          </a:xfrm>
          <a:custGeom>
            <a:avLst/>
            <a:gdLst>
              <a:gd name="connsiteX0" fmla="*/ 0 w 4401660"/>
              <a:gd name="connsiteY0" fmla="*/ 0 h 3246119"/>
              <a:gd name="connsiteX1" fmla="*/ 4401660 w 4401660"/>
              <a:gd name="connsiteY1" fmla="*/ 0 h 3246119"/>
              <a:gd name="connsiteX2" fmla="*/ 4401660 w 4401660"/>
              <a:gd name="connsiteY2" fmla="*/ 3246119 h 3246119"/>
              <a:gd name="connsiteX3" fmla="*/ 0 w 4401660"/>
              <a:gd name="connsiteY3" fmla="*/ 3246119 h 324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1660" h="3246119">
                <a:moveTo>
                  <a:pt x="0" y="0"/>
                </a:moveTo>
                <a:lnTo>
                  <a:pt x="4401660" y="0"/>
                </a:lnTo>
                <a:lnTo>
                  <a:pt x="4401660" y="3246119"/>
                </a:lnTo>
                <a:lnTo>
                  <a:pt x="0" y="324611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73475" y="10464908"/>
            <a:ext cx="3803904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069907" y="3151092"/>
            <a:ext cx="9893808" cy="132588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3673475" y="9868628"/>
            <a:ext cx="3803904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8818879" y="10464908"/>
            <a:ext cx="3803904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8818879" y="9868628"/>
            <a:ext cx="3803904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13964283" y="10464908"/>
            <a:ext cx="3803904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13964283" y="9868628"/>
            <a:ext cx="3803904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19109687" y="10464908"/>
            <a:ext cx="3803904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19109687" y="9868628"/>
            <a:ext cx="3803904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30032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73186" y="2057401"/>
            <a:ext cx="21640803" cy="3107605"/>
          </a:xfrm>
          <a:custGeom>
            <a:avLst/>
            <a:gdLst>
              <a:gd name="connsiteX0" fmla="*/ 0 w 21640803"/>
              <a:gd name="connsiteY0" fmla="*/ 0 h 3107605"/>
              <a:gd name="connsiteX1" fmla="*/ 21640803 w 21640803"/>
              <a:gd name="connsiteY1" fmla="*/ 0 h 3107605"/>
              <a:gd name="connsiteX2" fmla="*/ 21640803 w 21640803"/>
              <a:gd name="connsiteY2" fmla="*/ 3107605 h 3107605"/>
              <a:gd name="connsiteX3" fmla="*/ 0 w 21640803"/>
              <a:gd name="connsiteY3" fmla="*/ 3107605 h 3107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40803" h="3107605">
                <a:moveTo>
                  <a:pt x="0" y="0"/>
                </a:moveTo>
                <a:lnTo>
                  <a:pt x="21640803" y="0"/>
                </a:lnTo>
                <a:lnTo>
                  <a:pt x="21640803" y="3107605"/>
                </a:lnTo>
                <a:lnTo>
                  <a:pt x="0" y="310760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920188" y="8211481"/>
            <a:ext cx="4443984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920189" y="9142367"/>
            <a:ext cx="496519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920188" y="10792935"/>
            <a:ext cx="2260662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7434244" y="8211481"/>
            <a:ext cx="4443984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7434245" y="9142367"/>
            <a:ext cx="496519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7434244" y="10792935"/>
            <a:ext cx="2260662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2948300" y="8211481"/>
            <a:ext cx="4443984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2948301" y="9142367"/>
            <a:ext cx="496519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12948300" y="10792935"/>
            <a:ext cx="2260662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18462356" y="8211481"/>
            <a:ext cx="4443984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8462357" y="9142367"/>
            <a:ext cx="496519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8462356" y="10792935"/>
            <a:ext cx="2260662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8046288" y="3260705"/>
            <a:ext cx="8293608" cy="7040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47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373186" y="3084850"/>
            <a:ext cx="21643848" cy="932688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480478" y="4597401"/>
            <a:ext cx="5426220" cy="6235485"/>
          </a:xfrm>
          <a:custGeom>
            <a:avLst/>
            <a:gdLst>
              <a:gd name="connsiteX0" fmla="*/ 2713110 w 5426220"/>
              <a:gd name="connsiteY0" fmla="*/ 0 h 6235485"/>
              <a:gd name="connsiteX1" fmla="*/ 5426220 w 5426220"/>
              <a:gd name="connsiteY1" fmla="*/ 2713110 h 6235485"/>
              <a:gd name="connsiteX2" fmla="*/ 5426219 w 5426220"/>
              <a:gd name="connsiteY2" fmla="*/ 6235485 h 6235485"/>
              <a:gd name="connsiteX3" fmla="*/ 0 w 5426220"/>
              <a:gd name="connsiteY3" fmla="*/ 6235485 h 6235485"/>
              <a:gd name="connsiteX4" fmla="*/ 0 w 5426220"/>
              <a:gd name="connsiteY4" fmla="*/ 2713110 h 6235485"/>
              <a:gd name="connsiteX5" fmla="*/ 2713110 w 5426220"/>
              <a:gd name="connsiteY5" fmla="*/ 0 h 623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6220" h="6235485">
                <a:moveTo>
                  <a:pt x="2713110" y="0"/>
                </a:moveTo>
                <a:cubicBezTo>
                  <a:pt x="4211519" y="0"/>
                  <a:pt x="5426220" y="1214701"/>
                  <a:pt x="5426220" y="2713110"/>
                </a:cubicBezTo>
                <a:cubicBezTo>
                  <a:pt x="5426220" y="3887235"/>
                  <a:pt x="5426219" y="5061360"/>
                  <a:pt x="5426219" y="6235485"/>
                </a:cubicBezTo>
                <a:lnTo>
                  <a:pt x="0" y="6235485"/>
                </a:lnTo>
                <a:lnTo>
                  <a:pt x="0" y="2713110"/>
                </a:lnTo>
                <a:cubicBezTo>
                  <a:pt x="0" y="1214701"/>
                  <a:pt x="1214701" y="0"/>
                  <a:pt x="271311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0821987" y="1805940"/>
            <a:ext cx="2743200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25501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7857546" y="7258051"/>
            <a:ext cx="4156837" cy="4087383"/>
          </a:xfrm>
          <a:custGeom>
            <a:avLst/>
            <a:gdLst>
              <a:gd name="connsiteX0" fmla="*/ 0 w 4156837"/>
              <a:gd name="connsiteY0" fmla="*/ 0 h 4087383"/>
              <a:gd name="connsiteX1" fmla="*/ 4156837 w 4156837"/>
              <a:gd name="connsiteY1" fmla="*/ 0 h 4087383"/>
              <a:gd name="connsiteX2" fmla="*/ 4156837 w 4156837"/>
              <a:gd name="connsiteY2" fmla="*/ 4087383 h 4087383"/>
              <a:gd name="connsiteX3" fmla="*/ 0 w 4156837"/>
              <a:gd name="connsiteY3" fmla="*/ 4087383 h 408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6837" h="4087383">
                <a:moveTo>
                  <a:pt x="0" y="0"/>
                </a:moveTo>
                <a:lnTo>
                  <a:pt x="4156837" y="0"/>
                </a:lnTo>
                <a:lnTo>
                  <a:pt x="4156837" y="4087383"/>
                </a:lnTo>
                <a:lnTo>
                  <a:pt x="0" y="40873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17344444" y="2370568"/>
            <a:ext cx="4156838" cy="4328571"/>
          </a:xfrm>
          <a:custGeom>
            <a:avLst/>
            <a:gdLst>
              <a:gd name="connsiteX0" fmla="*/ 0 w 4156838"/>
              <a:gd name="connsiteY0" fmla="*/ 0 h 4328571"/>
              <a:gd name="connsiteX1" fmla="*/ 4156838 w 4156838"/>
              <a:gd name="connsiteY1" fmla="*/ 0 h 4328571"/>
              <a:gd name="connsiteX2" fmla="*/ 4156838 w 4156838"/>
              <a:gd name="connsiteY2" fmla="*/ 4328571 h 4328571"/>
              <a:gd name="connsiteX3" fmla="*/ 0 w 4156838"/>
              <a:gd name="connsiteY3" fmla="*/ 4328571 h 432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6838" h="4328571">
                <a:moveTo>
                  <a:pt x="0" y="0"/>
                </a:moveTo>
                <a:lnTo>
                  <a:pt x="4156838" y="0"/>
                </a:lnTo>
                <a:lnTo>
                  <a:pt x="4156838" y="4328571"/>
                </a:lnTo>
                <a:lnTo>
                  <a:pt x="0" y="43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2600994" y="2370568"/>
            <a:ext cx="4156838" cy="4328571"/>
          </a:xfrm>
          <a:custGeom>
            <a:avLst/>
            <a:gdLst>
              <a:gd name="connsiteX0" fmla="*/ 0 w 4156838"/>
              <a:gd name="connsiteY0" fmla="*/ 0 h 4328571"/>
              <a:gd name="connsiteX1" fmla="*/ 4156838 w 4156838"/>
              <a:gd name="connsiteY1" fmla="*/ 0 h 4328571"/>
              <a:gd name="connsiteX2" fmla="*/ 4156838 w 4156838"/>
              <a:gd name="connsiteY2" fmla="*/ 4328571 h 4328571"/>
              <a:gd name="connsiteX3" fmla="*/ 0 w 4156838"/>
              <a:gd name="connsiteY3" fmla="*/ 4328571 h 432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6838" h="4328571">
                <a:moveTo>
                  <a:pt x="0" y="0"/>
                </a:moveTo>
                <a:lnTo>
                  <a:pt x="4156838" y="0"/>
                </a:lnTo>
                <a:lnTo>
                  <a:pt x="4156838" y="4328571"/>
                </a:lnTo>
                <a:lnTo>
                  <a:pt x="0" y="43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7857546" y="2370568"/>
            <a:ext cx="4156837" cy="4328571"/>
          </a:xfrm>
          <a:custGeom>
            <a:avLst/>
            <a:gdLst>
              <a:gd name="connsiteX0" fmla="*/ 0 w 4156837"/>
              <a:gd name="connsiteY0" fmla="*/ 0 h 4328571"/>
              <a:gd name="connsiteX1" fmla="*/ 4156837 w 4156837"/>
              <a:gd name="connsiteY1" fmla="*/ 0 h 4328571"/>
              <a:gd name="connsiteX2" fmla="*/ 4156837 w 4156837"/>
              <a:gd name="connsiteY2" fmla="*/ 4328571 h 4328571"/>
              <a:gd name="connsiteX3" fmla="*/ 0 w 4156837"/>
              <a:gd name="connsiteY3" fmla="*/ 4328571 h 432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6837" h="4328571">
                <a:moveTo>
                  <a:pt x="0" y="0"/>
                </a:moveTo>
                <a:lnTo>
                  <a:pt x="4156837" y="0"/>
                </a:lnTo>
                <a:lnTo>
                  <a:pt x="4156837" y="4328571"/>
                </a:lnTo>
                <a:lnTo>
                  <a:pt x="0" y="4328571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2885893" y="2370567"/>
            <a:ext cx="4385040" cy="8974866"/>
          </a:xfrm>
          <a:custGeom>
            <a:avLst/>
            <a:gdLst>
              <a:gd name="connsiteX0" fmla="*/ 0 w 4385040"/>
              <a:gd name="connsiteY0" fmla="*/ 0 h 8974866"/>
              <a:gd name="connsiteX1" fmla="*/ 4385040 w 4385040"/>
              <a:gd name="connsiteY1" fmla="*/ 0 h 8974866"/>
              <a:gd name="connsiteX2" fmla="*/ 4385040 w 4385040"/>
              <a:gd name="connsiteY2" fmla="*/ 8974866 h 8974866"/>
              <a:gd name="connsiteX3" fmla="*/ 0 w 4385040"/>
              <a:gd name="connsiteY3" fmla="*/ 8974866 h 897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5040" h="8974866">
                <a:moveTo>
                  <a:pt x="0" y="0"/>
                </a:moveTo>
                <a:lnTo>
                  <a:pt x="4385040" y="0"/>
                </a:lnTo>
                <a:lnTo>
                  <a:pt x="4385040" y="8974866"/>
                </a:lnTo>
                <a:lnTo>
                  <a:pt x="0" y="89748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3580795" y="9278831"/>
            <a:ext cx="6876288" cy="9601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3874102" y="7874838"/>
            <a:ext cx="6291072" cy="132588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3111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11467070" y="7438767"/>
            <a:ext cx="4218224" cy="4905632"/>
          </a:xfrm>
          <a:custGeom>
            <a:avLst/>
            <a:gdLst>
              <a:gd name="connsiteX0" fmla="*/ 0 w 4218224"/>
              <a:gd name="connsiteY0" fmla="*/ 0 h 4905632"/>
              <a:gd name="connsiteX1" fmla="*/ 4218224 w 4218224"/>
              <a:gd name="connsiteY1" fmla="*/ 0 h 4905632"/>
              <a:gd name="connsiteX2" fmla="*/ 4218224 w 4218224"/>
              <a:gd name="connsiteY2" fmla="*/ 4905632 h 4905632"/>
              <a:gd name="connsiteX3" fmla="*/ 0 w 4218224"/>
              <a:gd name="connsiteY3" fmla="*/ 4905632 h 4905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224" h="4905632">
                <a:moveTo>
                  <a:pt x="0" y="0"/>
                </a:moveTo>
                <a:lnTo>
                  <a:pt x="4218224" y="0"/>
                </a:lnTo>
                <a:lnTo>
                  <a:pt x="4218224" y="4905632"/>
                </a:lnTo>
                <a:lnTo>
                  <a:pt x="0" y="490563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16030576" y="4572000"/>
            <a:ext cx="6983412" cy="7772400"/>
          </a:xfrm>
          <a:custGeom>
            <a:avLst/>
            <a:gdLst>
              <a:gd name="connsiteX0" fmla="*/ 0 w 6983412"/>
              <a:gd name="connsiteY0" fmla="*/ 0 h 7772400"/>
              <a:gd name="connsiteX1" fmla="*/ 6983412 w 6983412"/>
              <a:gd name="connsiteY1" fmla="*/ 0 h 7772400"/>
              <a:gd name="connsiteX2" fmla="*/ 6983412 w 6983412"/>
              <a:gd name="connsiteY2" fmla="*/ 7772400 h 7772400"/>
              <a:gd name="connsiteX3" fmla="*/ 0 w 6983412"/>
              <a:gd name="connsiteY3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3412" h="7772400">
                <a:moveTo>
                  <a:pt x="0" y="0"/>
                </a:moveTo>
                <a:lnTo>
                  <a:pt x="6983412" y="0"/>
                </a:lnTo>
                <a:lnTo>
                  <a:pt x="6983412" y="777240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6030576" y="1371600"/>
            <a:ext cx="6983412" cy="2879124"/>
          </a:xfrm>
          <a:custGeom>
            <a:avLst/>
            <a:gdLst>
              <a:gd name="connsiteX0" fmla="*/ 0 w 6983412"/>
              <a:gd name="connsiteY0" fmla="*/ 0 h 2879124"/>
              <a:gd name="connsiteX1" fmla="*/ 6983412 w 6983412"/>
              <a:gd name="connsiteY1" fmla="*/ 0 h 2879124"/>
              <a:gd name="connsiteX2" fmla="*/ 6983412 w 6983412"/>
              <a:gd name="connsiteY2" fmla="*/ 2879124 h 2879124"/>
              <a:gd name="connsiteX3" fmla="*/ 0 w 6983412"/>
              <a:gd name="connsiteY3" fmla="*/ 2879124 h 287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3412" h="2879124">
                <a:moveTo>
                  <a:pt x="0" y="0"/>
                </a:moveTo>
                <a:lnTo>
                  <a:pt x="6983412" y="0"/>
                </a:lnTo>
                <a:lnTo>
                  <a:pt x="6983412" y="2879124"/>
                </a:lnTo>
                <a:lnTo>
                  <a:pt x="0" y="287912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1467070" y="1371600"/>
            <a:ext cx="4218224" cy="5696465"/>
          </a:xfrm>
          <a:custGeom>
            <a:avLst/>
            <a:gdLst>
              <a:gd name="connsiteX0" fmla="*/ 0 w 4218224"/>
              <a:gd name="connsiteY0" fmla="*/ 0 h 5696465"/>
              <a:gd name="connsiteX1" fmla="*/ 4218224 w 4218224"/>
              <a:gd name="connsiteY1" fmla="*/ 0 h 5696465"/>
              <a:gd name="connsiteX2" fmla="*/ 4218224 w 4218224"/>
              <a:gd name="connsiteY2" fmla="*/ 5696465 h 5696465"/>
              <a:gd name="connsiteX3" fmla="*/ 0 w 4218224"/>
              <a:gd name="connsiteY3" fmla="*/ 5696465 h 5696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224" h="5696465">
                <a:moveTo>
                  <a:pt x="0" y="0"/>
                </a:moveTo>
                <a:lnTo>
                  <a:pt x="4218224" y="0"/>
                </a:lnTo>
                <a:lnTo>
                  <a:pt x="4218224" y="5696465"/>
                </a:lnTo>
                <a:lnTo>
                  <a:pt x="0" y="569646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36058" y="9885485"/>
            <a:ext cx="5733288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586630" y="8201033"/>
            <a:ext cx="6291072" cy="132588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3393281" y="3968371"/>
            <a:ext cx="2743200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2175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637214" y="4302413"/>
            <a:ext cx="4659327" cy="5187377"/>
          </a:xfrm>
          <a:custGeom>
            <a:avLst/>
            <a:gdLst>
              <a:gd name="connsiteX0" fmla="*/ 0 w 4659327"/>
              <a:gd name="connsiteY0" fmla="*/ 0 h 5187377"/>
              <a:gd name="connsiteX1" fmla="*/ 4659327 w 4659327"/>
              <a:gd name="connsiteY1" fmla="*/ 0 h 5187377"/>
              <a:gd name="connsiteX2" fmla="*/ 4659327 w 4659327"/>
              <a:gd name="connsiteY2" fmla="*/ 5187377 h 5187377"/>
              <a:gd name="connsiteX3" fmla="*/ 0 w 4659327"/>
              <a:gd name="connsiteY3" fmla="*/ 5187377 h 51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327" h="5187377">
                <a:moveTo>
                  <a:pt x="0" y="0"/>
                </a:moveTo>
                <a:lnTo>
                  <a:pt x="4659327" y="0"/>
                </a:lnTo>
                <a:lnTo>
                  <a:pt x="4659327" y="5187377"/>
                </a:lnTo>
                <a:lnTo>
                  <a:pt x="0" y="518737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7121686" y="4302413"/>
            <a:ext cx="4659327" cy="5187377"/>
          </a:xfrm>
          <a:custGeom>
            <a:avLst/>
            <a:gdLst>
              <a:gd name="connsiteX0" fmla="*/ 0 w 4659327"/>
              <a:gd name="connsiteY0" fmla="*/ 0 h 5187377"/>
              <a:gd name="connsiteX1" fmla="*/ 4659327 w 4659327"/>
              <a:gd name="connsiteY1" fmla="*/ 0 h 5187377"/>
              <a:gd name="connsiteX2" fmla="*/ 4659327 w 4659327"/>
              <a:gd name="connsiteY2" fmla="*/ 5187377 h 5187377"/>
              <a:gd name="connsiteX3" fmla="*/ 0 w 4659327"/>
              <a:gd name="connsiteY3" fmla="*/ 5187377 h 51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327" h="5187377">
                <a:moveTo>
                  <a:pt x="0" y="0"/>
                </a:moveTo>
                <a:lnTo>
                  <a:pt x="4659327" y="0"/>
                </a:lnTo>
                <a:lnTo>
                  <a:pt x="4659327" y="5187377"/>
                </a:lnTo>
                <a:lnTo>
                  <a:pt x="0" y="518737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2606161" y="4302413"/>
            <a:ext cx="4659327" cy="5187377"/>
          </a:xfrm>
          <a:custGeom>
            <a:avLst/>
            <a:gdLst>
              <a:gd name="connsiteX0" fmla="*/ 0 w 4659327"/>
              <a:gd name="connsiteY0" fmla="*/ 0 h 5187377"/>
              <a:gd name="connsiteX1" fmla="*/ 4659327 w 4659327"/>
              <a:gd name="connsiteY1" fmla="*/ 0 h 5187377"/>
              <a:gd name="connsiteX2" fmla="*/ 4659327 w 4659327"/>
              <a:gd name="connsiteY2" fmla="*/ 5187377 h 5187377"/>
              <a:gd name="connsiteX3" fmla="*/ 0 w 4659327"/>
              <a:gd name="connsiteY3" fmla="*/ 5187377 h 51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327" h="5187377">
                <a:moveTo>
                  <a:pt x="0" y="0"/>
                </a:moveTo>
                <a:lnTo>
                  <a:pt x="4659327" y="0"/>
                </a:lnTo>
                <a:lnTo>
                  <a:pt x="4659327" y="5187377"/>
                </a:lnTo>
                <a:lnTo>
                  <a:pt x="0" y="518737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8090635" y="4302413"/>
            <a:ext cx="4659327" cy="5187377"/>
          </a:xfrm>
          <a:custGeom>
            <a:avLst/>
            <a:gdLst>
              <a:gd name="connsiteX0" fmla="*/ 0 w 4659327"/>
              <a:gd name="connsiteY0" fmla="*/ 0 h 5187377"/>
              <a:gd name="connsiteX1" fmla="*/ 4659327 w 4659327"/>
              <a:gd name="connsiteY1" fmla="*/ 0 h 5187377"/>
              <a:gd name="connsiteX2" fmla="*/ 4659327 w 4659327"/>
              <a:gd name="connsiteY2" fmla="*/ 5187377 h 5187377"/>
              <a:gd name="connsiteX3" fmla="*/ 0 w 4659327"/>
              <a:gd name="connsiteY3" fmla="*/ 5187377 h 518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327" h="5187377">
                <a:moveTo>
                  <a:pt x="0" y="0"/>
                </a:moveTo>
                <a:lnTo>
                  <a:pt x="4659327" y="0"/>
                </a:lnTo>
                <a:lnTo>
                  <a:pt x="4659327" y="5187377"/>
                </a:lnTo>
                <a:lnTo>
                  <a:pt x="0" y="518737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296539" y="1498565"/>
            <a:ext cx="11795760" cy="132588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342134" y="10280135"/>
            <a:ext cx="5184648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17826607" y="10280135"/>
            <a:ext cx="5184648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857661" y="10280135"/>
            <a:ext cx="5184648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373188" y="10280135"/>
            <a:ext cx="5184648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4008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7855659" y="4718378"/>
            <a:ext cx="5158329" cy="6261759"/>
          </a:xfrm>
          <a:custGeom>
            <a:avLst/>
            <a:gdLst>
              <a:gd name="connsiteX0" fmla="*/ 0 w 5158329"/>
              <a:gd name="connsiteY0" fmla="*/ 0 h 6261759"/>
              <a:gd name="connsiteX1" fmla="*/ 5158329 w 5158329"/>
              <a:gd name="connsiteY1" fmla="*/ 0 h 6261759"/>
              <a:gd name="connsiteX2" fmla="*/ 5158329 w 5158329"/>
              <a:gd name="connsiteY2" fmla="*/ 6261759 h 6261759"/>
              <a:gd name="connsiteX3" fmla="*/ 0 w 5158329"/>
              <a:gd name="connsiteY3" fmla="*/ 6261759 h 626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329" h="6261759">
                <a:moveTo>
                  <a:pt x="0" y="0"/>
                </a:moveTo>
                <a:lnTo>
                  <a:pt x="5158329" y="0"/>
                </a:lnTo>
                <a:lnTo>
                  <a:pt x="5158329" y="6261759"/>
                </a:lnTo>
                <a:lnTo>
                  <a:pt x="0" y="626175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 rot="300000">
            <a:off x="8778045" y="3683981"/>
            <a:ext cx="6894576" cy="8375904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373189" y="4718378"/>
            <a:ext cx="5158329" cy="6261759"/>
          </a:xfrm>
          <a:custGeom>
            <a:avLst/>
            <a:gdLst>
              <a:gd name="connsiteX0" fmla="*/ 0 w 5158329"/>
              <a:gd name="connsiteY0" fmla="*/ 0 h 6261759"/>
              <a:gd name="connsiteX1" fmla="*/ 5158329 w 5158329"/>
              <a:gd name="connsiteY1" fmla="*/ 0 h 6261759"/>
              <a:gd name="connsiteX2" fmla="*/ 5158329 w 5158329"/>
              <a:gd name="connsiteY2" fmla="*/ 6261759 h 6261759"/>
              <a:gd name="connsiteX3" fmla="*/ 0 w 5158329"/>
              <a:gd name="connsiteY3" fmla="*/ 6261759 h 626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329" h="6261759">
                <a:moveTo>
                  <a:pt x="0" y="0"/>
                </a:moveTo>
                <a:lnTo>
                  <a:pt x="5158329" y="0"/>
                </a:lnTo>
                <a:lnTo>
                  <a:pt x="5158329" y="6261759"/>
                </a:lnTo>
                <a:lnTo>
                  <a:pt x="0" y="626175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296539" y="869361"/>
            <a:ext cx="11795760" cy="132588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1529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8630900" y="6858000"/>
            <a:ext cx="4384676" cy="5486400"/>
          </a:xfrm>
          <a:custGeom>
            <a:avLst/>
            <a:gdLst>
              <a:gd name="connsiteX0" fmla="*/ 0 w 4384676"/>
              <a:gd name="connsiteY0" fmla="*/ 0 h 5486400"/>
              <a:gd name="connsiteX1" fmla="*/ 4384676 w 4384676"/>
              <a:gd name="connsiteY1" fmla="*/ 0 h 5486400"/>
              <a:gd name="connsiteX2" fmla="*/ 4384676 w 4384676"/>
              <a:gd name="connsiteY2" fmla="*/ 5486400 h 5486400"/>
              <a:gd name="connsiteX3" fmla="*/ 0 w 4384676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4676" h="5486400">
                <a:moveTo>
                  <a:pt x="0" y="0"/>
                </a:moveTo>
                <a:lnTo>
                  <a:pt x="4384676" y="0"/>
                </a:lnTo>
                <a:lnTo>
                  <a:pt x="4384676" y="5486400"/>
                </a:lnTo>
                <a:lnTo>
                  <a:pt x="0" y="54864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12193589" y="1371600"/>
            <a:ext cx="4384675" cy="5486400"/>
          </a:xfrm>
          <a:custGeom>
            <a:avLst/>
            <a:gdLst>
              <a:gd name="connsiteX0" fmla="*/ 0 w 4384675"/>
              <a:gd name="connsiteY0" fmla="*/ 0 h 5486400"/>
              <a:gd name="connsiteX1" fmla="*/ 4384675 w 4384675"/>
              <a:gd name="connsiteY1" fmla="*/ 0 h 5486400"/>
              <a:gd name="connsiteX2" fmla="*/ 4384675 w 4384675"/>
              <a:gd name="connsiteY2" fmla="*/ 5486400 h 5486400"/>
              <a:gd name="connsiteX3" fmla="*/ 0 w 4384675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4675" h="5486400">
                <a:moveTo>
                  <a:pt x="0" y="0"/>
                </a:moveTo>
                <a:lnTo>
                  <a:pt x="4384675" y="0"/>
                </a:lnTo>
                <a:lnTo>
                  <a:pt x="4384675" y="5486400"/>
                </a:lnTo>
                <a:lnTo>
                  <a:pt x="0" y="54864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15465426" y="4775202"/>
            <a:ext cx="4384675" cy="3657599"/>
          </a:xfrm>
          <a:custGeom>
            <a:avLst/>
            <a:gdLst>
              <a:gd name="connsiteX0" fmla="*/ 0 w 4384675"/>
              <a:gd name="connsiteY0" fmla="*/ 0 h 3657599"/>
              <a:gd name="connsiteX1" fmla="*/ 4384675 w 4384675"/>
              <a:gd name="connsiteY1" fmla="*/ 0 h 3657599"/>
              <a:gd name="connsiteX2" fmla="*/ 4384675 w 4384675"/>
              <a:gd name="connsiteY2" fmla="*/ 3657599 h 3657599"/>
              <a:gd name="connsiteX3" fmla="*/ 0 w 4384675"/>
              <a:gd name="connsiteY3" fmla="*/ 3657599 h 365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4675" h="3657599">
                <a:moveTo>
                  <a:pt x="0" y="0"/>
                </a:moveTo>
                <a:lnTo>
                  <a:pt x="4384675" y="0"/>
                </a:lnTo>
                <a:lnTo>
                  <a:pt x="4384675" y="3657599"/>
                </a:lnTo>
                <a:lnTo>
                  <a:pt x="0" y="365759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1373188" y="4572000"/>
            <a:ext cx="6983413" cy="7772400"/>
          </a:xfrm>
          <a:custGeom>
            <a:avLst/>
            <a:gdLst>
              <a:gd name="connsiteX0" fmla="*/ 0 w 6983413"/>
              <a:gd name="connsiteY0" fmla="*/ 0 h 7772400"/>
              <a:gd name="connsiteX1" fmla="*/ 6983413 w 6983413"/>
              <a:gd name="connsiteY1" fmla="*/ 0 h 7772400"/>
              <a:gd name="connsiteX2" fmla="*/ 6983413 w 6983413"/>
              <a:gd name="connsiteY2" fmla="*/ 7772400 h 7772400"/>
              <a:gd name="connsiteX3" fmla="*/ 0 w 6983413"/>
              <a:gd name="connsiteY3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3413" h="7772400">
                <a:moveTo>
                  <a:pt x="0" y="0"/>
                </a:moveTo>
                <a:lnTo>
                  <a:pt x="6983413" y="0"/>
                </a:lnTo>
                <a:lnTo>
                  <a:pt x="6983413" y="777240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78260" y="9366882"/>
            <a:ext cx="11795760" cy="1938528"/>
          </a:xfr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263563" y="2026586"/>
            <a:ext cx="5733288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7367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252860" y="1673371"/>
            <a:ext cx="8979408" cy="19385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920188" y="8211481"/>
            <a:ext cx="4443984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920189" y="9142367"/>
            <a:ext cx="496519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1920188" y="10792935"/>
            <a:ext cx="2260662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7434244" y="8211481"/>
            <a:ext cx="4443984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7434245" y="9142367"/>
            <a:ext cx="496519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7434244" y="10792935"/>
            <a:ext cx="2260662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2948300" y="8211481"/>
            <a:ext cx="4443984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2948301" y="9142367"/>
            <a:ext cx="496519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12948300" y="10792935"/>
            <a:ext cx="2260662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18462356" y="8211481"/>
            <a:ext cx="4443984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31" hasCustomPrompt="1"/>
          </p:nvPr>
        </p:nvSpPr>
        <p:spPr>
          <a:xfrm>
            <a:off x="18462357" y="9142367"/>
            <a:ext cx="496519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18462356" y="10792935"/>
            <a:ext cx="2260662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9185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4083721" y="2057401"/>
            <a:ext cx="5372040" cy="6272128"/>
          </a:xfrm>
          <a:custGeom>
            <a:avLst/>
            <a:gdLst>
              <a:gd name="connsiteX0" fmla="*/ 2686021 w 5372040"/>
              <a:gd name="connsiteY0" fmla="*/ 0 h 6272128"/>
              <a:gd name="connsiteX1" fmla="*/ 5372040 w 5372040"/>
              <a:gd name="connsiteY1" fmla="*/ 2686020 h 6272128"/>
              <a:gd name="connsiteX2" fmla="*/ 5372040 w 5372040"/>
              <a:gd name="connsiteY2" fmla="*/ 6272128 h 6272128"/>
              <a:gd name="connsiteX3" fmla="*/ 0 w 5372040"/>
              <a:gd name="connsiteY3" fmla="*/ 6272128 h 6272128"/>
              <a:gd name="connsiteX4" fmla="*/ 0 w 5372040"/>
              <a:gd name="connsiteY4" fmla="*/ 2686020 h 6272128"/>
              <a:gd name="connsiteX5" fmla="*/ 2686021 w 5372040"/>
              <a:gd name="connsiteY5" fmla="*/ 0 h 627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2040" h="6272128">
                <a:moveTo>
                  <a:pt x="2686021" y="0"/>
                </a:moveTo>
                <a:cubicBezTo>
                  <a:pt x="4169469" y="0"/>
                  <a:pt x="5372040" y="1202572"/>
                  <a:pt x="5372040" y="2686020"/>
                </a:cubicBezTo>
                <a:lnTo>
                  <a:pt x="5372040" y="6272128"/>
                </a:lnTo>
                <a:lnTo>
                  <a:pt x="0" y="6272128"/>
                </a:lnTo>
                <a:lnTo>
                  <a:pt x="0" y="2686020"/>
                </a:lnTo>
                <a:cubicBezTo>
                  <a:pt x="0" y="1202572"/>
                  <a:pt x="1202573" y="0"/>
                  <a:pt x="268602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9234468" y="8407498"/>
            <a:ext cx="3049586" cy="3251103"/>
          </a:xfrm>
          <a:custGeom>
            <a:avLst/>
            <a:gdLst>
              <a:gd name="connsiteX0" fmla="*/ 0 w 3049586"/>
              <a:gd name="connsiteY0" fmla="*/ 0 h 3251103"/>
              <a:gd name="connsiteX1" fmla="*/ 3049586 w 3049586"/>
              <a:gd name="connsiteY1" fmla="*/ 0 h 3251103"/>
              <a:gd name="connsiteX2" fmla="*/ 3049586 w 3049586"/>
              <a:gd name="connsiteY2" fmla="*/ 3251103 h 3251103"/>
              <a:gd name="connsiteX3" fmla="*/ 0 w 3049586"/>
              <a:gd name="connsiteY3" fmla="*/ 3251103 h 3251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9586" h="3251103">
                <a:moveTo>
                  <a:pt x="0" y="0"/>
                </a:moveTo>
                <a:lnTo>
                  <a:pt x="3049586" y="0"/>
                </a:lnTo>
                <a:lnTo>
                  <a:pt x="3049586" y="3251103"/>
                </a:lnTo>
                <a:lnTo>
                  <a:pt x="0" y="325110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1373187" y="6923337"/>
            <a:ext cx="4332462" cy="5421065"/>
          </a:xfrm>
          <a:custGeom>
            <a:avLst/>
            <a:gdLst>
              <a:gd name="connsiteX0" fmla="*/ 0 w 4332462"/>
              <a:gd name="connsiteY0" fmla="*/ 0 h 5421065"/>
              <a:gd name="connsiteX1" fmla="*/ 4332462 w 4332462"/>
              <a:gd name="connsiteY1" fmla="*/ 0 h 5421065"/>
              <a:gd name="connsiteX2" fmla="*/ 4332462 w 4332462"/>
              <a:gd name="connsiteY2" fmla="*/ 5421065 h 5421065"/>
              <a:gd name="connsiteX3" fmla="*/ 0 w 4332462"/>
              <a:gd name="connsiteY3" fmla="*/ 5421065 h 542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2462" h="5421065">
                <a:moveTo>
                  <a:pt x="0" y="0"/>
                </a:moveTo>
                <a:lnTo>
                  <a:pt x="4332462" y="0"/>
                </a:lnTo>
                <a:lnTo>
                  <a:pt x="4332462" y="5421065"/>
                </a:lnTo>
                <a:lnTo>
                  <a:pt x="0" y="542106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787137" y="3094917"/>
            <a:ext cx="11795760" cy="19385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1029914" y="9885485"/>
            <a:ext cx="5733288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0787137" y="8660437"/>
            <a:ext cx="2743200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88689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1373187" y="2057400"/>
            <a:ext cx="4279052" cy="4762500"/>
          </a:xfrm>
          <a:custGeom>
            <a:avLst/>
            <a:gdLst>
              <a:gd name="connsiteX0" fmla="*/ 0 w 4279052"/>
              <a:gd name="connsiteY0" fmla="*/ 0 h 4762500"/>
              <a:gd name="connsiteX1" fmla="*/ 4279052 w 4279052"/>
              <a:gd name="connsiteY1" fmla="*/ 0 h 4762500"/>
              <a:gd name="connsiteX2" fmla="*/ 4279052 w 4279052"/>
              <a:gd name="connsiteY2" fmla="*/ 4762500 h 4762500"/>
              <a:gd name="connsiteX3" fmla="*/ 0 w 4279052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9052" h="4762500">
                <a:moveTo>
                  <a:pt x="0" y="0"/>
                </a:moveTo>
                <a:lnTo>
                  <a:pt x="4279052" y="0"/>
                </a:lnTo>
                <a:lnTo>
                  <a:pt x="4279052" y="4762500"/>
                </a:lnTo>
                <a:lnTo>
                  <a:pt x="0" y="47625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9885405" y="4438650"/>
            <a:ext cx="4447708" cy="4762500"/>
          </a:xfrm>
          <a:custGeom>
            <a:avLst/>
            <a:gdLst>
              <a:gd name="connsiteX0" fmla="*/ 0 w 4447708"/>
              <a:gd name="connsiteY0" fmla="*/ 0 h 4762500"/>
              <a:gd name="connsiteX1" fmla="*/ 4447708 w 4447708"/>
              <a:gd name="connsiteY1" fmla="*/ 0 h 4762500"/>
              <a:gd name="connsiteX2" fmla="*/ 4447708 w 4447708"/>
              <a:gd name="connsiteY2" fmla="*/ 4762500 h 4762500"/>
              <a:gd name="connsiteX3" fmla="*/ 0 w 4447708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7708" h="4762500">
                <a:moveTo>
                  <a:pt x="0" y="0"/>
                </a:moveTo>
                <a:lnTo>
                  <a:pt x="4447708" y="0"/>
                </a:lnTo>
                <a:lnTo>
                  <a:pt x="4447708" y="4762500"/>
                </a:lnTo>
                <a:lnTo>
                  <a:pt x="0" y="47625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8734936" y="2057400"/>
            <a:ext cx="4279052" cy="5010150"/>
          </a:xfrm>
          <a:custGeom>
            <a:avLst/>
            <a:gdLst>
              <a:gd name="connsiteX0" fmla="*/ 0 w 4279052"/>
              <a:gd name="connsiteY0" fmla="*/ 0 h 5010150"/>
              <a:gd name="connsiteX1" fmla="*/ 4279052 w 4279052"/>
              <a:gd name="connsiteY1" fmla="*/ 0 h 5010150"/>
              <a:gd name="connsiteX2" fmla="*/ 4279052 w 4279052"/>
              <a:gd name="connsiteY2" fmla="*/ 5010150 h 5010150"/>
              <a:gd name="connsiteX3" fmla="*/ 0 w 4279052"/>
              <a:gd name="connsiteY3" fmla="*/ 5010150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9052" h="5010150">
                <a:moveTo>
                  <a:pt x="0" y="0"/>
                </a:moveTo>
                <a:lnTo>
                  <a:pt x="4279052" y="0"/>
                </a:lnTo>
                <a:lnTo>
                  <a:pt x="4279052" y="5010150"/>
                </a:lnTo>
                <a:lnTo>
                  <a:pt x="0" y="501015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15882198" y="5524500"/>
            <a:ext cx="4279050" cy="3086100"/>
          </a:xfrm>
          <a:custGeom>
            <a:avLst/>
            <a:gdLst>
              <a:gd name="connsiteX0" fmla="*/ 0 w 4279050"/>
              <a:gd name="connsiteY0" fmla="*/ 0 h 3086100"/>
              <a:gd name="connsiteX1" fmla="*/ 4279050 w 4279050"/>
              <a:gd name="connsiteY1" fmla="*/ 0 h 3086100"/>
              <a:gd name="connsiteX2" fmla="*/ 4279050 w 4279050"/>
              <a:gd name="connsiteY2" fmla="*/ 3086100 h 3086100"/>
              <a:gd name="connsiteX3" fmla="*/ 0 w 4279050"/>
              <a:gd name="connsiteY3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9050" h="3086100">
                <a:moveTo>
                  <a:pt x="0" y="0"/>
                </a:moveTo>
                <a:lnTo>
                  <a:pt x="4279050" y="0"/>
                </a:lnTo>
                <a:lnTo>
                  <a:pt x="4279050" y="3086100"/>
                </a:lnTo>
                <a:lnTo>
                  <a:pt x="0" y="30861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7515919" y="6861608"/>
            <a:ext cx="4708771" cy="5497727"/>
          </a:xfrm>
          <a:custGeom>
            <a:avLst/>
            <a:gdLst>
              <a:gd name="connsiteX0" fmla="*/ 2354385 w 4708771"/>
              <a:gd name="connsiteY0" fmla="*/ 0 h 5497727"/>
              <a:gd name="connsiteX1" fmla="*/ 4708771 w 4708771"/>
              <a:gd name="connsiteY1" fmla="*/ 2354386 h 5497727"/>
              <a:gd name="connsiteX2" fmla="*/ 4708770 w 4708771"/>
              <a:gd name="connsiteY2" fmla="*/ 5497727 h 5497727"/>
              <a:gd name="connsiteX3" fmla="*/ 0 w 4708771"/>
              <a:gd name="connsiteY3" fmla="*/ 5497727 h 5497727"/>
              <a:gd name="connsiteX4" fmla="*/ 0 w 4708771"/>
              <a:gd name="connsiteY4" fmla="*/ 2354386 h 5497727"/>
              <a:gd name="connsiteX5" fmla="*/ 2354385 w 4708771"/>
              <a:gd name="connsiteY5" fmla="*/ 0 h 549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771" h="5497727">
                <a:moveTo>
                  <a:pt x="2354385" y="0"/>
                </a:moveTo>
                <a:cubicBezTo>
                  <a:pt x="3654676" y="0"/>
                  <a:pt x="4708771" y="1054095"/>
                  <a:pt x="4708771" y="2354386"/>
                </a:cubicBezTo>
                <a:cubicBezTo>
                  <a:pt x="4708771" y="3402166"/>
                  <a:pt x="4708770" y="4449947"/>
                  <a:pt x="4708770" y="5497727"/>
                </a:cubicBezTo>
                <a:lnTo>
                  <a:pt x="0" y="5497727"/>
                </a:lnTo>
                <a:lnTo>
                  <a:pt x="0" y="2354386"/>
                </a:lnTo>
                <a:cubicBezTo>
                  <a:pt x="0" y="1054095"/>
                  <a:pt x="1054094" y="0"/>
                  <a:pt x="235438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958437" y="1887711"/>
            <a:ext cx="5733288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1321550" y="10045085"/>
            <a:ext cx="11795760" cy="1325880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00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373186" y="2057400"/>
            <a:ext cx="3915506" cy="4488592"/>
          </a:xfrm>
          <a:custGeom>
            <a:avLst/>
            <a:gdLst>
              <a:gd name="connsiteX0" fmla="*/ 0 w 3915506"/>
              <a:gd name="connsiteY0" fmla="*/ 0 h 4488592"/>
              <a:gd name="connsiteX1" fmla="*/ 3915506 w 3915506"/>
              <a:gd name="connsiteY1" fmla="*/ 0 h 4488592"/>
              <a:gd name="connsiteX2" fmla="*/ 3915506 w 3915506"/>
              <a:gd name="connsiteY2" fmla="*/ 4488592 h 4488592"/>
              <a:gd name="connsiteX3" fmla="*/ 0 w 3915506"/>
              <a:gd name="connsiteY3" fmla="*/ 4488592 h 448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5506" h="4488592">
                <a:moveTo>
                  <a:pt x="0" y="0"/>
                </a:moveTo>
                <a:lnTo>
                  <a:pt x="3915506" y="0"/>
                </a:lnTo>
                <a:lnTo>
                  <a:pt x="3915506" y="4488592"/>
                </a:lnTo>
                <a:lnTo>
                  <a:pt x="0" y="448859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658181" y="2057400"/>
            <a:ext cx="8773297" cy="6260242"/>
          </a:xfrm>
          <a:custGeom>
            <a:avLst/>
            <a:gdLst>
              <a:gd name="connsiteX0" fmla="*/ 0 w 8773297"/>
              <a:gd name="connsiteY0" fmla="*/ 0 h 6260242"/>
              <a:gd name="connsiteX1" fmla="*/ 8773297 w 8773297"/>
              <a:gd name="connsiteY1" fmla="*/ 0 h 6260242"/>
              <a:gd name="connsiteX2" fmla="*/ 8773297 w 8773297"/>
              <a:gd name="connsiteY2" fmla="*/ 6260242 h 6260242"/>
              <a:gd name="connsiteX3" fmla="*/ 0 w 8773297"/>
              <a:gd name="connsiteY3" fmla="*/ 6260242 h 626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3297" h="6260242">
                <a:moveTo>
                  <a:pt x="0" y="0"/>
                </a:moveTo>
                <a:lnTo>
                  <a:pt x="8773297" y="0"/>
                </a:lnTo>
                <a:lnTo>
                  <a:pt x="8773297" y="6260242"/>
                </a:lnTo>
                <a:lnTo>
                  <a:pt x="0" y="626024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288692" y="5839518"/>
            <a:ext cx="5571394" cy="6504882"/>
          </a:xfrm>
          <a:custGeom>
            <a:avLst/>
            <a:gdLst>
              <a:gd name="connsiteX0" fmla="*/ 2785697 w 5571394"/>
              <a:gd name="connsiteY0" fmla="*/ 0 h 6504882"/>
              <a:gd name="connsiteX1" fmla="*/ 5571394 w 5571394"/>
              <a:gd name="connsiteY1" fmla="*/ 2785697 h 6504882"/>
              <a:gd name="connsiteX2" fmla="*/ 5571392 w 5571394"/>
              <a:gd name="connsiteY2" fmla="*/ 6504882 h 6504882"/>
              <a:gd name="connsiteX3" fmla="*/ 0 w 5571394"/>
              <a:gd name="connsiteY3" fmla="*/ 6504882 h 6504882"/>
              <a:gd name="connsiteX4" fmla="*/ 0 w 5571394"/>
              <a:gd name="connsiteY4" fmla="*/ 2785697 h 6504882"/>
              <a:gd name="connsiteX5" fmla="*/ 2785697 w 5571394"/>
              <a:gd name="connsiteY5" fmla="*/ 0 h 650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71394" h="6504882">
                <a:moveTo>
                  <a:pt x="2785697" y="0"/>
                </a:moveTo>
                <a:cubicBezTo>
                  <a:pt x="4324194" y="0"/>
                  <a:pt x="5571394" y="1247199"/>
                  <a:pt x="5571394" y="2785697"/>
                </a:cubicBezTo>
                <a:cubicBezTo>
                  <a:pt x="5571394" y="4025425"/>
                  <a:pt x="5571392" y="5265154"/>
                  <a:pt x="5571392" y="6504882"/>
                </a:cubicBezTo>
                <a:lnTo>
                  <a:pt x="0" y="6504882"/>
                </a:lnTo>
                <a:lnTo>
                  <a:pt x="0" y="2785697"/>
                </a:lnTo>
                <a:cubicBezTo>
                  <a:pt x="0" y="1247199"/>
                  <a:pt x="1247199" y="0"/>
                  <a:pt x="278569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8289785" y="4725765"/>
            <a:ext cx="3877056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8588835" y="3532295"/>
            <a:ext cx="3282696" cy="78638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 baseline="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2410609" y="10041234"/>
            <a:ext cx="8842248" cy="132588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9614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6087726" y="1371600"/>
            <a:ext cx="6926263" cy="9325768"/>
          </a:xfrm>
          <a:custGeom>
            <a:avLst/>
            <a:gdLst>
              <a:gd name="connsiteX0" fmla="*/ 0 w 6926263"/>
              <a:gd name="connsiteY0" fmla="*/ 0 h 9325768"/>
              <a:gd name="connsiteX1" fmla="*/ 6926263 w 6926263"/>
              <a:gd name="connsiteY1" fmla="*/ 0 h 9325768"/>
              <a:gd name="connsiteX2" fmla="*/ 6926263 w 6926263"/>
              <a:gd name="connsiteY2" fmla="*/ 9325768 h 9325768"/>
              <a:gd name="connsiteX3" fmla="*/ 0 w 6926263"/>
              <a:gd name="connsiteY3" fmla="*/ 9325768 h 9325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6263" h="9325768">
                <a:moveTo>
                  <a:pt x="0" y="0"/>
                </a:moveTo>
                <a:lnTo>
                  <a:pt x="6926263" y="0"/>
                </a:lnTo>
                <a:lnTo>
                  <a:pt x="6926263" y="9325768"/>
                </a:lnTo>
                <a:lnTo>
                  <a:pt x="0" y="932576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4487526" y="9030330"/>
            <a:ext cx="3200399" cy="3314071"/>
          </a:xfrm>
          <a:custGeom>
            <a:avLst/>
            <a:gdLst>
              <a:gd name="connsiteX0" fmla="*/ 0 w 3200399"/>
              <a:gd name="connsiteY0" fmla="*/ 0 h 3314071"/>
              <a:gd name="connsiteX1" fmla="*/ 3200399 w 3200399"/>
              <a:gd name="connsiteY1" fmla="*/ 0 h 3314071"/>
              <a:gd name="connsiteX2" fmla="*/ 3200399 w 3200399"/>
              <a:gd name="connsiteY2" fmla="*/ 3314071 h 3314071"/>
              <a:gd name="connsiteX3" fmla="*/ 0 w 3200399"/>
              <a:gd name="connsiteY3" fmla="*/ 3314071 h 3314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399" h="3314071">
                <a:moveTo>
                  <a:pt x="0" y="0"/>
                </a:moveTo>
                <a:lnTo>
                  <a:pt x="3200399" y="0"/>
                </a:lnTo>
                <a:lnTo>
                  <a:pt x="3200399" y="3314071"/>
                </a:lnTo>
                <a:lnTo>
                  <a:pt x="0" y="331407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325688" y="4453275"/>
            <a:ext cx="9866376" cy="19385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893402" y="10511643"/>
            <a:ext cx="523951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983581" y="3086522"/>
            <a:ext cx="2743200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893402" y="8749696"/>
            <a:ext cx="4206240" cy="139903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7212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777723" y="2057400"/>
            <a:ext cx="8415865" cy="8001000"/>
          </a:xfrm>
          <a:custGeom>
            <a:avLst/>
            <a:gdLst>
              <a:gd name="connsiteX0" fmla="*/ 0 w 8415865"/>
              <a:gd name="connsiteY0" fmla="*/ 0 h 8001000"/>
              <a:gd name="connsiteX1" fmla="*/ 8415865 w 8415865"/>
              <a:gd name="connsiteY1" fmla="*/ 0 h 8001000"/>
              <a:gd name="connsiteX2" fmla="*/ 8415865 w 8415865"/>
              <a:gd name="connsiteY2" fmla="*/ 8001000 h 8001000"/>
              <a:gd name="connsiteX3" fmla="*/ 0 w 8415865"/>
              <a:gd name="connsiteY3" fmla="*/ 8001000 h 80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5865" h="8001000">
                <a:moveTo>
                  <a:pt x="0" y="0"/>
                </a:moveTo>
                <a:lnTo>
                  <a:pt x="8415865" y="0"/>
                </a:lnTo>
                <a:lnTo>
                  <a:pt x="8415865" y="8001000"/>
                </a:lnTo>
                <a:lnTo>
                  <a:pt x="0" y="8001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419103" y="6846674"/>
            <a:ext cx="4708773" cy="5497727"/>
          </a:xfrm>
          <a:custGeom>
            <a:avLst/>
            <a:gdLst>
              <a:gd name="connsiteX0" fmla="*/ 2354387 w 4708773"/>
              <a:gd name="connsiteY0" fmla="*/ 0 h 5497727"/>
              <a:gd name="connsiteX1" fmla="*/ 4708773 w 4708773"/>
              <a:gd name="connsiteY1" fmla="*/ 2354386 h 5497727"/>
              <a:gd name="connsiteX2" fmla="*/ 4708772 w 4708773"/>
              <a:gd name="connsiteY2" fmla="*/ 5497727 h 5497727"/>
              <a:gd name="connsiteX3" fmla="*/ 0 w 4708773"/>
              <a:gd name="connsiteY3" fmla="*/ 5497727 h 5497727"/>
              <a:gd name="connsiteX4" fmla="*/ 0 w 4708773"/>
              <a:gd name="connsiteY4" fmla="*/ 2354386 h 5497727"/>
              <a:gd name="connsiteX5" fmla="*/ 2354387 w 4708773"/>
              <a:gd name="connsiteY5" fmla="*/ 0 h 549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773" h="5497727">
                <a:moveTo>
                  <a:pt x="2354387" y="0"/>
                </a:moveTo>
                <a:cubicBezTo>
                  <a:pt x="3654678" y="0"/>
                  <a:pt x="4708773" y="1054095"/>
                  <a:pt x="4708773" y="2354386"/>
                </a:cubicBezTo>
                <a:cubicBezTo>
                  <a:pt x="4708773" y="3402166"/>
                  <a:pt x="4708772" y="4449947"/>
                  <a:pt x="4708772" y="5497727"/>
                </a:cubicBezTo>
                <a:lnTo>
                  <a:pt x="0" y="5497727"/>
                </a:lnTo>
                <a:lnTo>
                  <a:pt x="0" y="2354386"/>
                </a:lnTo>
                <a:cubicBezTo>
                  <a:pt x="0" y="1054095"/>
                  <a:pt x="1054096" y="0"/>
                  <a:pt x="2354387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229967" y="6715594"/>
            <a:ext cx="523951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745038" y="4953647"/>
            <a:ext cx="4206240" cy="1399032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02850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369926" y="1371600"/>
            <a:ext cx="7967662" cy="10966244"/>
          </a:xfrm>
          <a:custGeom>
            <a:avLst/>
            <a:gdLst>
              <a:gd name="connsiteX0" fmla="*/ 3971082 w 7967662"/>
              <a:gd name="connsiteY0" fmla="*/ 0 h 10966244"/>
              <a:gd name="connsiteX1" fmla="*/ 3996578 w 7967662"/>
              <a:gd name="connsiteY1" fmla="*/ 0 h 10966244"/>
              <a:gd name="connsiteX2" fmla="*/ 7967662 w 7967662"/>
              <a:gd name="connsiteY2" fmla="*/ 3971083 h 10966244"/>
              <a:gd name="connsiteX3" fmla="*/ 7967662 w 7967662"/>
              <a:gd name="connsiteY3" fmla="*/ 6995161 h 10966244"/>
              <a:gd name="connsiteX4" fmla="*/ 3996578 w 7967662"/>
              <a:gd name="connsiteY4" fmla="*/ 10966244 h 10966244"/>
              <a:gd name="connsiteX5" fmla="*/ 3971082 w 7967662"/>
              <a:gd name="connsiteY5" fmla="*/ 10966244 h 10966244"/>
              <a:gd name="connsiteX6" fmla="*/ 0 w 7967662"/>
              <a:gd name="connsiteY6" fmla="*/ 6995161 h 10966244"/>
              <a:gd name="connsiteX7" fmla="*/ 0 w 7967662"/>
              <a:gd name="connsiteY7" fmla="*/ 3971083 h 10966244"/>
              <a:gd name="connsiteX8" fmla="*/ 3971082 w 7967662"/>
              <a:gd name="connsiteY8" fmla="*/ 0 h 1096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67662" h="10966244">
                <a:moveTo>
                  <a:pt x="3971082" y="0"/>
                </a:moveTo>
                <a:lnTo>
                  <a:pt x="3996578" y="0"/>
                </a:lnTo>
                <a:cubicBezTo>
                  <a:pt x="6189748" y="0"/>
                  <a:pt x="7967662" y="1777914"/>
                  <a:pt x="7967662" y="3971083"/>
                </a:cubicBezTo>
                <a:lnTo>
                  <a:pt x="7967662" y="6995161"/>
                </a:lnTo>
                <a:cubicBezTo>
                  <a:pt x="7967662" y="9188330"/>
                  <a:pt x="6189748" y="10966244"/>
                  <a:pt x="3996578" y="10966244"/>
                </a:cubicBezTo>
                <a:lnTo>
                  <a:pt x="3971082" y="10966244"/>
                </a:lnTo>
                <a:cubicBezTo>
                  <a:pt x="1777914" y="10966244"/>
                  <a:pt x="0" y="9188330"/>
                  <a:pt x="0" y="6995161"/>
                </a:cubicBezTo>
                <a:lnTo>
                  <a:pt x="0" y="3971083"/>
                </a:lnTo>
                <a:cubicBezTo>
                  <a:pt x="0" y="1777914"/>
                  <a:pt x="1777914" y="0"/>
                  <a:pt x="3971082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325688" y="4228794"/>
            <a:ext cx="9098280" cy="19385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325688" y="6370697"/>
            <a:ext cx="523951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57108" y="3464885"/>
            <a:ext cx="4416552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7602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305216" y="6846674"/>
            <a:ext cx="4708772" cy="5497727"/>
          </a:xfrm>
          <a:custGeom>
            <a:avLst/>
            <a:gdLst>
              <a:gd name="connsiteX0" fmla="*/ 2354388 w 4708772"/>
              <a:gd name="connsiteY0" fmla="*/ 0 h 5497727"/>
              <a:gd name="connsiteX1" fmla="*/ 4708772 w 4708772"/>
              <a:gd name="connsiteY1" fmla="*/ 2354386 h 5497727"/>
              <a:gd name="connsiteX2" fmla="*/ 4708772 w 4708772"/>
              <a:gd name="connsiteY2" fmla="*/ 5497727 h 5497727"/>
              <a:gd name="connsiteX3" fmla="*/ 0 w 4708772"/>
              <a:gd name="connsiteY3" fmla="*/ 5497727 h 5497727"/>
              <a:gd name="connsiteX4" fmla="*/ 0 w 4708772"/>
              <a:gd name="connsiteY4" fmla="*/ 2354386 h 5497727"/>
              <a:gd name="connsiteX5" fmla="*/ 2354388 w 4708772"/>
              <a:gd name="connsiteY5" fmla="*/ 0 h 549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772" h="5497727">
                <a:moveTo>
                  <a:pt x="2354388" y="0"/>
                </a:moveTo>
                <a:cubicBezTo>
                  <a:pt x="3654678" y="0"/>
                  <a:pt x="4708772" y="1054095"/>
                  <a:pt x="4708772" y="2354386"/>
                </a:cubicBezTo>
                <a:cubicBezTo>
                  <a:pt x="4708772" y="3402166"/>
                  <a:pt x="4708772" y="4449947"/>
                  <a:pt x="4708772" y="5497727"/>
                </a:cubicBezTo>
                <a:lnTo>
                  <a:pt x="0" y="5497727"/>
                </a:lnTo>
                <a:lnTo>
                  <a:pt x="0" y="2354386"/>
                </a:lnTo>
                <a:cubicBezTo>
                  <a:pt x="0" y="1054095"/>
                  <a:pt x="1054096" y="0"/>
                  <a:pt x="235438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373189" y="2136536"/>
            <a:ext cx="7405052" cy="8470774"/>
          </a:xfrm>
          <a:custGeom>
            <a:avLst/>
            <a:gdLst>
              <a:gd name="connsiteX0" fmla="*/ 0 w 7405052"/>
              <a:gd name="connsiteY0" fmla="*/ 0 h 8470774"/>
              <a:gd name="connsiteX1" fmla="*/ 7405052 w 7405052"/>
              <a:gd name="connsiteY1" fmla="*/ 0 h 8470774"/>
              <a:gd name="connsiteX2" fmla="*/ 7405052 w 7405052"/>
              <a:gd name="connsiteY2" fmla="*/ 8470774 h 8470774"/>
              <a:gd name="connsiteX3" fmla="*/ 0 w 7405052"/>
              <a:gd name="connsiteY3" fmla="*/ 8470774 h 847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5052" h="8470774">
                <a:moveTo>
                  <a:pt x="0" y="0"/>
                </a:moveTo>
                <a:lnTo>
                  <a:pt x="7405052" y="0"/>
                </a:lnTo>
                <a:lnTo>
                  <a:pt x="7405052" y="8470774"/>
                </a:lnTo>
                <a:lnTo>
                  <a:pt x="0" y="847077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1058208" y="6058289"/>
            <a:ext cx="523951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1058208" y="2944655"/>
            <a:ext cx="9793224" cy="270662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94236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697264" cy="13716000"/>
          </a:xfrm>
          <a:custGeom>
            <a:avLst/>
            <a:gdLst>
              <a:gd name="connsiteX0" fmla="*/ 0 w 9697264"/>
              <a:gd name="connsiteY0" fmla="*/ 0 h 13716000"/>
              <a:gd name="connsiteX1" fmla="*/ 9697264 w 9697264"/>
              <a:gd name="connsiteY1" fmla="*/ 0 h 13716000"/>
              <a:gd name="connsiteX2" fmla="*/ 9697264 w 9697264"/>
              <a:gd name="connsiteY2" fmla="*/ 4075097 h 13716000"/>
              <a:gd name="connsiteX3" fmla="*/ 7270205 w 9697264"/>
              <a:gd name="connsiteY3" fmla="*/ 4075097 h 13716000"/>
              <a:gd name="connsiteX4" fmla="*/ 7270205 w 9697264"/>
              <a:gd name="connsiteY4" fmla="*/ 9640903 h 13716000"/>
              <a:gd name="connsiteX5" fmla="*/ 9697264 w 9697264"/>
              <a:gd name="connsiteY5" fmla="*/ 9640903 h 13716000"/>
              <a:gd name="connsiteX6" fmla="*/ 9697264 w 9697264"/>
              <a:gd name="connsiteY6" fmla="*/ 13716000 h 13716000"/>
              <a:gd name="connsiteX7" fmla="*/ 0 w 9697264"/>
              <a:gd name="connsiteY7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97264" h="13716000">
                <a:moveTo>
                  <a:pt x="0" y="0"/>
                </a:moveTo>
                <a:lnTo>
                  <a:pt x="9697264" y="0"/>
                </a:lnTo>
                <a:lnTo>
                  <a:pt x="9697264" y="4075097"/>
                </a:lnTo>
                <a:lnTo>
                  <a:pt x="7270205" y="4075097"/>
                </a:lnTo>
                <a:lnTo>
                  <a:pt x="7270205" y="9640903"/>
                </a:lnTo>
                <a:lnTo>
                  <a:pt x="9697264" y="9640903"/>
                </a:lnTo>
                <a:lnTo>
                  <a:pt x="9697264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773126" y="4578017"/>
            <a:ext cx="3748315" cy="4559966"/>
          </a:xfrm>
          <a:custGeom>
            <a:avLst/>
            <a:gdLst>
              <a:gd name="connsiteX0" fmla="*/ 0 w 3748315"/>
              <a:gd name="connsiteY0" fmla="*/ 0 h 4559966"/>
              <a:gd name="connsiteX1" fmla="*/ 3748315 w 3748315"/>
              <a:gd name="connsiteY1" fmla="*/ 0 h 4559966"/>
              <a:gd name="connsiteX2" fmla="*/ 3748315 w 3748315"/>
              <a:gd name="connsiteY2" fmla="*/ 4559966 h 4559966"/>
              <a:gd name="connsiteX3" fmla="*/ 0 w 3748315"/>
              <a:gd name="connsiteY3" fmla="*/ 4559966 h 455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8315" h="4559966">
                <a:moveTo>
                  <a:pt x="0" y="0"/>
                </a:moveTo>
                <a:lnTo>
                  <a:pt x="3748315" y="0"/>
                </a:lnTo>
                <a:lnTo>
                  <a:pt x="3748315" y="4559966"/>
                </a:lnTo>
                <a:lnTo>
                  <a:pt x="0" y="455996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3911720" y="4957572"/>
            <a:ext cx="9098280" cy="19385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3911720" y="7099475"/>
            <a:ext cx="523951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9153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983581" y="3164422"/>
            <a:ext cx="2743200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697264" y="0"/>
            <a:ext cx="14689784" cy="13716000"/>
          </a:xfrm>
          <a:custGeom>
            <a:avLst/>
            <a:gdLst>
              <a:gd name="connsiteX0" fmla="*/ 0 w 14689784"/>
              <a:gd name="connsiteY0" fmla="*/ 0 h 13716000"/>
              <a:gd name="connsiteX1" fmla="*/ 14689784 w 14689784"/>
              <a:gd name="connsiteY1" fmla="*/ 0 h 13716000"/>
              <a:gd name="connsiteX2" fmla="*/ 14689784 w 14689784"/>
              <a:gd name="connsiteY2" fmla="*/ 13716000 h 13716000"/>
              <a:gd name="connsiteX3" fmla="*/ 0 w 14689784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89784" h="13716000">
                <a:moveTo>
                  <a:pt x="0" y="0"/>
                </a:moveTo>
                <a:lnTo>
                  <a:pt x="14689784" y="0"/>
                </a:lnTo>
                <a:lnTo>
                  <a:pt x="14689784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165668" y="8883856"/>
            <a:ext cx="523951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165668" y="4448373"/>
            <a:ext cx="5724144" cy="425196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85216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373190" y="2136536"/>
            <a:ext cx="8324077" cy="9522064"/>
          </a:xfrm>
          <a:custGeom>
            <a:avLst/>
            <a:gdLst>
              <a:gd name="connsiteX0" fmla="*/ 0 w 8324077"/>
              <a:gd name="connsiteY0" fmla="*/ 0 h 9522064"/>
              <a:gd name="connsiteX1" fmla="*/ 8324077 w 8324077"/>
              <a:gd name="connsiteY1" fmla="*/ 0 h 9522064"/>
              <a:gd name="connsiteX2" fmla="*/ 8324077 w 8324077"/>
              <a:gd name="connsiteY2" fmla="*/ 9522064 h 9522064"/>
              <a:gd name="connsiteX3" fmla="*/ 0 w 8324077"/>
              <a:gd name="connsiteY3" fmla="*/ 9522064 h 952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4077" h="9522064">
                <a:moveTo>
                  <a:pt x="0" y="0"/>
                </a:moveTo>
                <a:lnTo>
                  <a:pt x="8324077" y="0"/>
                </a:lnTo>
                <a:lnTo>
                  <a:pt x="8324077" y="9522064"/>
                </a:lnTo>
                <a:lnTo>
                  <a:pt x="0" y="952206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342881" y="4148706"/>
            <a:ext cx="4708771" cy="5497727"/>
          </a:xfrm>
          <a:custGeom>
            <a:avLst/>
            <a:gdLst>
              <a:gd name="connsiteX0" fmla="*/ 2354386 w 4708771"/>
              <a:gd name="connsiteY0" fmla="*/ 0 h 5497727"/>
              <a:gd name="connsiteX1" fmla="*/ 4708771 w 4708771"/>
              <a:gd name="connsiteY1" fmla="*/ 2354386 h 5497727"/>
              <a:gd name="connsiteX2" fmla="*/ 4708770 w 4708771"/>
              <a:gd name="connsiteY2" fmla="*/ 5497727 h 5497727"/>
              <a:gd name="connsiteX3" fmla="*/ 0 w 4708771"/>
              <a:gd name="connsiteY3" fmla="*/ 5497727 h 5497727"/>
              <a:gd name="connsiteX4" fmla="*/ 0 w 4708771"/>
              <a:gd name="connsiteY4" fmla="*/ 2354386 h 5497727"/>
              <a:gd name="connsiteX5" fmla="*/ 2354386 w 4708771"/>
              <a:gd name="connsiteY5" fmla="*/ 0 h 549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771" h="5497727">
                <a:moveTo>
                  <a:pt x="2354386" y="0"/>
                </a:moveTo>
                <a:cubicBezTo>
                  <a:pt x="3654677" y="0"/>
                  <a:pt x="4708771" y="1054096"/>
                  <a:pt x="4708771" y="2354386"/>
                </a:cubicBezTo>
                <a:cubicBezTo>
                  <a:pt x="4708771" y="3402166"/>
                  <a:pt x="4708770" y="4449947"/>
                  <a:pt x="4708770" y="5497727"/>
                </a:cubicBezTo>
                <a:lnTo>
                  <a:pt x="0" y="5497727"/>
                </a:lnTo>
                <a:lnTo>
                  <a:pt x="0" y="2354386"/>
                </a:lnTo>
                <a:cubicBezTo>
                  <a:pt x="0" y="1054096"/>
                  <a:pt x="1054095" y="0"/>
                  <a:pt x="2354386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430327" y="5417514"/>
            <a:ext cx="9098280" cy="19385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430327" y="7559417"/>
            <a:ext cx="523951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19062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80225" y="7409197"/>
            <a:ext cx="3803904" cy="139903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580227" y="9099945"/>
            <a:ext cx="3803904" cy="19385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8202707" y="7409197"/>
            <a:ext cx="3803904" cy="139903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3825189" y="7409197"/>
            <a:ext cx="3803904" cy="139903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9447672" y="7409197"/>
            <a:ext cx="3803904" cy="1399032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8202709" y="9099945"/>
            <a:ext cx="3803904" cy="19385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13825191" y="9099945"/>
            <a:ext cx="3803904" cy="19385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9447674" y="9099945"/>
            <a:ext cx="3803904" cy="19385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580227" y="11318649"/>
            <a:ext cx="3803904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8202709" y="11318649"/>
            <a:ext cx="3803904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13825191" y="11318649"/>
            <a:ext cx="3803904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19447674" y="11318649"/>
            <a:ext cx="3803904" cy="5577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51377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3013510" y="2136536"/>
            <a:ext cx="8324078" cy="9522064"/>
          </a:xfrm>
          <a:custGeom>
            <a:avLst/>
            <a:gdLst>
              <a:gd name="connsiteX0" fmla="*/ 0 w 8324078"/>
              <a:gd name="connsiteY0" fmla="*/ 0 h 9522064"/>
              <a:gd name="connsiteX1" fmla="*/ 8324078 w 8324078"/>
              <a:gd name="connsiteY1" fmla="*/ 0 h 9522064"/>
              <a:gd name="connsiteX2" fmla="*/ 8324078 w 8324078"/>
              <a:gd name="connsiteY2" fmla="*/ 9522064 h 9522064"/>
              <a:gd name="connsiteX3" fmla="*/ 0 w 8324078"/>
              <a:gd name="connsiteY3" fmla="*/ 9522064 h 952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4078" h="9522064">
                <a:moveTo>
                  <a:pt x="0" y="0"/>
                </a:moveTo>
                <a:lnTo>
                  <a:pt x="8324078" y="0"/>
                </a:lnTo>
                <a:lnTo>
                  <a:pt x="8324078" y="9522064"/>
                </a:lnTo>
                <a:lnTo>
                  <a:pt x="0" y="952206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82048" y="7662672"/>
            <a:ext cx="523951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682048" y="4453415"/>
            <a:ext cx="8513064" cy="270662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430587" y="3164422"/>
            <a:ext cx="2743200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1563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240215" y="2136536"/>
            <a:ext cx="8773297" cy="6260242"/>
          </a:xfrm>
          <a:custGeom>
            <a:avLst/>
            <a:gdLst>
              <a:gd name="connsiteX0" fmla="*/ 0 w 8773297"/>
              <a:gd name="connsiteY0" fmla="*/ 0 h 6260242"/>
              <a:gd name="connsiteX1" fmla="*/ 8773297 w 8773297"/>
              <a:gd name="connsiteY1" fmla="*/ 0 h 6260242"/>
              <a:gd name="connsiteX2" fmla="*/ 8773297 w 8773297"/>
              <a:gd name="connsiteY2" fmla="*/ 6260242 h 6260242"/>
              <a:gd name="connsiteX3" fmla="*/ 0 w 8773297"/>
              <a:gd name="connsiteY3" fmla="*/ 6260242 h 6260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3297" h="6260242">
                <a:moveTo>
                  <a:pt x="0" y="0"/>
                </a:moveTo>
                <a:lnTo>
                  <a:pt x="8773297" y="0"/>
                </a:lnTo>
                <a:lnTo>
                  <a:pt x="8773297" y="6260242"/>
                </a:lnTo>
                <a:lnTo>
                  <a:pt x="0" y="626024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1373189" y="3966846"/>
            <a:ext cx="5644833" cy="7769230"/>
          </a:xfrm>
          <a:custGeom>
            <a:avLst/>
            <a:gdLst>
              <a:gd name="connsiteX0" fmla="*/ 2813385 w 5644833"/>
              <a:gd name="connsiteY0" fmla="*/ 0 h 7769230"/>
              <a:gd name="connsiteX1" fmla="*/ 2831449 w 5644833"/>
              <a:gd name="connsiteY1" fmla="*/ 0 h 7769230"/>
              <a:gd name="connsiteX2" fmla="*/ 5644833 w 5644833"/>
              <a:gd name="connsiteY2" fmla="*/ 2813384 h 7769230"/>
              <a:gd name="connsiteX3" fmla="*/ 5644833 w 5644833"/>
              <a:gd name="connsiteY3" fmla="*/ 4955846 h 7769230"/>
              <a:gd name="connsiteX4" fmla="*/ 2831449 w 5644833"/>
              <a:gd name="connsiteY4" fmla="*/ 7769230 h 7769230"/>
              <a:gd name="connsiteX5" fmla="*/ 2813385 w 5644833"/>
              <a:gd name="connsiteY5" fmla="*/ 7769230 h 7769230"/>
              <a:gd name="connsiteX6" fmla="*/ 0 w 5644833"/>
              <a:gd name="connsiteY6" fmla="*/ 4955846 h 7769230"/>
              <a:gd name="connsiteX7" fmla="*/ 0 w 5644833"/>
              <a:gd name="connsiteY7" fmla="*/ 2813384 h 7769230"/>
              <a:gd name="connsiteX8" fmla="*/ 2813385 w 5644833"/>
              <a:gd name="connsiteY8" fmla="*/ 0 h 7769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44833" h="7769230">
                <a:moveTo>
                  <a:pt x="2813385" y="0"/>
                </a:moveTo>
                <a:lnTo>
                  <a:pt x="2831449" y="0"/>
                </a:lnTo>
                <a:cubicBezTo>
                  <a:pt x="4385238" y="0"/>
                  <a:pt x="5644833" y="1259595"/>
                  <a:pt x="5644833" y="2813384"/>
                </a:cubicBezTo>
                <a:lnTo>
                  <a:pt x="5644833" y="4955846"/>
                </a:lnTo>
                <a:cubicBezTo>
                  <a:pt x="5644833" y="6509635"/>
                  <a:pt x="4385238" y="7769230"/>
                  <a:pt x="2831449" y="7769230"/>
                </a:cubicBezTo>
                <a:lnTo>
                  <a:pt x="2813385" y="7769230"/>
                </a:lnTo>
                <a:cubicBezTo>
                  <a:pt x="1259596" y="7769230"/>
                  <a:pt x="0" y="6509635"/>
                  <a:pt x="0" y="4955846"/>
                </a:cubicBezTo>
                <a:lnTo>
                  <a:pt x="0" y="2813384"/>
                </a:lnTo>
                <a:cubicBezTo>
                  <a:pt x="0" y="1259595"/>
                  <a:pt x="1259596" y="0"/>
                  <a:pt x="281338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6089452" y="6639956"/>
            <a:ext cx="523951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6089452" y="2205116"/>
            <a:ext cx="5724144" cy="425196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7321262" y="9530907"/>
            <a:ext cx="4416552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326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325691" y="8115301"/>
            <a:ext cx="3039109" cy="2478543"/>
          </a:xfrm>
          <a:custGeom>
            <a:avLst/>
            <a:gdLst>
              <a:gd name="connsiteX0" fmla="*/ 0 w 3039109"/>
              <a:gd name="connsiteY0" fmla="*/ 0 h 2478543"/>
              <a:gd name="connsiteX1" fmla="*/ 3039109 w 3039109"/>
              <a:gd name="connsiteY1" fmla="*/ 0 h 2478543"/>
              <a:gd name="connsiteX2" fmla="*/ 3039109 w 3039109"/>
              <a:gd name="connsiteY2" fmla="*/ 2478543 h 2478543"/>
              <a:gd name="connsiteX3" fmla="*/ 0 w 3039109"/>
              <a:gd name="connsiteY3" fmla="*/ 2478543 h 247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9109" h="2478543">
                <a:moveTo>
                  <a:pt x="0" y="0"/>
                </a:moveTo>
                <a:lnTo>
                  <a:pt x="3039109" y="0"/>
                </a:lnTo>
                <a:lnTo>
                  <a:pt x="3039109" y="2478543"/>
                </a:lnTo>
                <a:lnTo>
                  <a:pt x="0" y="247854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737987" y="8115301"/>
            <a:ext cx="3039109" cy="2478543"/>
          </a:xfrm>
          <a:custGeom>
            <a:avLst/>
            <a:gdLst>
              <a:gd name="connsiteX0" fmla="*/ 0 w 3039109"/>
              <a:gd name="connsiteY0" fmla="*/ 0 h 2478543"/>
              <a:gd name="connsiteX1" fmla="*/ 3039109 w 3039109"/>
              <a:gd name="connsiteY1" fmla="*/ 0 h 2478543"/>
              <a:gd name="connsiteX2" fmla="*/ 3039109 w 3039109"/>
              <a:gd name="connsiteY2" fmla="*/ 2478543 h 2478543"/>
              <a:gd name="connsiteX3" fmla="*/ 0 w 3039109"/>
              <a:gd name="connsiteY3" fmla="*/ 2478543 h 247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9109" h="2478543">
                <a:moveTo>
                  <a:pt x="0" y="0"/>
                </a:moveTo>
                <a:lnTo>
                  <a:pt x="3039109" y="0"/>
                </a:lnTo>
                <a:lnTo>
                  <a:pt x="3039109" y="2478543"/>
                </a:lnTo>
                <a:lnTo>
                  <a:pt x="0" y="247854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1150284" y="8115301"/>
            <a:ext cx="3039109" cy="2478543"/>
          </a:xfrm>
          <a:custGeom>
            <a:avLst/>
            <a:gdLst>
              <a:gd name="connsiteX0" fmla="*/ 0 w 3039109"/>
              <a:gd name="connsiteY0" fmla="*/ 0 h 2478543"/>
              <a:gd name="connsiteX1" fmla="*/ 3039109 w 3039109"/>
              <a:gd name="connsiteY1" fmla="*/ 0 h 2478543"/>
              <a:gd name="connsiteX2" fmla="*/ 3039109 w 3039109"/>
              <a:gd name="connsiteY2" fmla="*/ 2478543 h 2478543"/>
              <a:gd name="connsiteX3" fmla="*/ 0 w 3039109"/>
              <a:gd name="connsiteY3" fmla="*/ 2478543 h 247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9109" h="2478543">
                <a:moveTo>
                  <a:pt x="0" y="0"/>
                </a:moveTo>
                <a:lnTo>
                  <a:pt x="3039109" y="0"/>
                </a:lnTo>
                <a:lnTo>
                  <a:pt x="3039109" y="2478543"/>
                </a:lnTo>
                <a:lnTo>
                  <a:pt x="0" y="247854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15562582" y="8115301"/>
            <a:ext cx="3039109" cy="2478543"/>
          </a:xfrm>
          <a:custGeom>
            <a:avLst/>
            <a:gdLst>
              <a:gd name="connsiteX0" fmla="*/ 0 w 3039109"/>
              <a:gd name="connsiteY0" fmla="*/ 0 h 2478543"/>
              <a:gd name="connsiteX1" fmla="*/ 3039109 w 3039109"/>
              <a:gd name="connsiteY1" fmla="*/ 0 h 2478543"/>
              <a:gd name="connsiteX2" fmla="*/ 3039109 w 3039109"/>
              <a:gd name="connsiteY2" fmla="*/ 2478543 h 2478543"/>
              <a:gd name="connsiteX3" fmla="*/ 0 w 3039109"/>
              <a:gd name="connsiteY3" fmla="*/ 2478543 h 247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9109" h="2478543">
                <a:moveTo>
                  <a:pt x="0" y="0"/>
                </a:moveTo>
                <a:lnTo>
                  <a:pt x="3039109" y="0"/>
                </a:lnTo>
                <a:lnTo>
                  <a:pt x="3039109" y="2478543"/>
                </a:lnTo>
                <a:lnTo>
                  <a:pt x="0" y="247854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7"/>
          </p:nvPr>
        </p:nvSpPr>
        <p:spPr>
          <a:xfrm>
            <a:off x="19974879" y="8115301"/>
            <a:ext cx="3039109" cy="2478543"/>
          </a:xfrm>
          <a:custGeom>
            <a:avLst/>
            <a:gdLst>
              <a:gd name="connsiteX0" fmla="*/ 0 w 3039109"/>
              <a:gd name="connsiteY0" fmla="*/ 0 h 2478543"/>
              <a:gd name="connsiteX1" fmla="*/ 3039109 w 3039109"/>
              <a:gd name="connsiteY1" fmla="*/ 0 h 2478543"/>
              <a:gd name="connsiteX2" fmla="*/ 3039109 w 3039109"/>
              <a:gd name="connsiteY2" fmla="*/ 2478543 h 2478543"/>
              <a:gd name="connsiteX3" fmla="*/ 0 w 3039109"/>
              <a:gd name="connsiteY3" fmla="*/ 2478543 h 247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9109" h="2478543">
                <a:moveTo>
                  <a:pt x="0" y="0"/>
                </a:moveTo>
                <a:lnTo>
                  <a:pt x="3039109" y="0"/>
                </a:lnTo>
                <a:lnTo>
                  <a:pt x="3039109" y="2478543"/>
                </a:lnTo>
                <a:lnTo>
                  <a:pt x="0" y="247854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011489" y="5020242"/>
            <a:ext cx="3383280" cy="19385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33004" y="11274687"/>
            <a:ext cx="8220456" cy="132588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7395134" y="2692434"/>
            <a:ext cx="3383280" cy="19385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11807432" y="5020242"/>
            <a:ext cx="3383280" cy="19385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16191077" y="2692434"/>
            <a:ext cx="3383280" cy="19385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0632027" y="5020242"/>
            <a:ext cx="3383280" cy="19385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011488" y="4331594"/>
            <a:ext cx="2697480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25" hasCustomPrompt="1"/>
          </p:nvPr>
        </p:nvSpPr>
        <p:spPr>
          <a:xfrm>
            <a:off x="7395133" y="2003786"/>
            <a:ext cx="2697480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11807431" y="4331594"/>
            <a:ext cx="2697480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6191076" y="2003786"/>
            <a:ext cx="2697480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20632026" y="4331594"/>
            <a:ext cx="2697480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0000</a:t>
            </a:r>
          </a:p>
        </p:txBody>
      </p:sp>
    </p:spTree>
    <p:extLst>
      <p:ext uri="{BB962C8B-B14F-4D97-AF65-F5344CB8AC3E}">
        <p14:creationId xmlns:p14="http://schemas.microsoft.com/office/powerpoint/2010/main" val="115229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055092" y="1371600"/>
            <a:ext cx="8276990" cy="10972800"/>
          </a:xfrm>
          <a:custGeom>
            <a:avLst/>
            <a:gdLst>
              <a:gd name="connsiteX0" fmla="*/ 0 w 8276990"/>
              <a:gd name="connsiteY0" fmla="*/ 0 h 10972800"/>
              <a:gd name="connsiteX1" fmla="*/ 8276990 w 8276990"/>
              <a:gd name="connsiteY1" fmla="*/ 0 h 10972800"/>
              <a:gd name="connsiteX2" fmla="*/ 8276990 w 8276990"/>
              <a:gd name="connsiteY2" fmla="*/ 10972800 h 10972800"/>
              <a:gd name="connsiteX3" fmla="*/ 0 w 8276990"/>
              <a:gd name="connsiteY3" fmla="*/ 1097280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76990" h="10972800">
                <a:moveTo>
                  <a:pt x="0" y="0"/>
                </a:moveTo>
                <a:lnTo>
                  <a:pt x="8276990" y="0"/>
                </a:lnTo>
                <a:lnTo>
                  <a:pt x="8276990" y="10972800"/>
                </a:lnTo>
                <a:lnTo>
                  <a:pt x="0" y="109728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373186" y="5381384"/>
            <a:ext cx="21643848" cy="56327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0821987" y="2506980"/>
            <a:ext cx="2743200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91596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5041562" y="2057400"/>
            <a:ext cx="7972426" cy="10287000"/>
          </a:xfrm>
          <a:custGeom>
            <a:avLst/>
            <a:gdLst>
              <a:gd name="connsiteX0" fmla="*/ 3986214 w 7972426"/>
              <a:gd name="connsiteY0" fmla="*/ 0 h 10287000"/>
              <a:gd name="connsiteX1" fmla="*/ 7972426 w 7972426"/>
              <a:gd name="connsiteY1" fmla="*/ 3986214 h 10287000"/>
              <a:gd name="connsiteX2" fmla="*/ 7972426 w 7972426"/>
              <a:gd name="connsiteY2" fmla="*/ 10287000 h 10287000"/>
              <a:gd name="connsiteX3" fmla="*/ 0 w 7972426"/>
              <a:gd name="connsiteY3" fmla="*/ 10287000 h 10287000"/>
              <a:gd name="connsiteX4" fmla="*/ 0 w 7972426"/>
              <a:gd name="connsiteY4" fmla="*/ 3986214 h 10287000"/>
              <a:gd name="connsiteX5" fmla="*/ 3986214 w 7972426"/>
              <a:gd name="connsiteY5" fmla="*/ 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72426" h="10287000">
                <a:moveTo>
                  <a:pt x="3986214" y="0"/>
                </a:moveTo>
                <a:cubicBezTo>
                  <a:pt x="6187738" y="0"/>
                  <a:pt x="7972426" y="1784688"/>
                  <a:pt x="7972426" y="3986214"/>
                </a:cubicBezTo>
                <a:lnTo>
                  <a:pt x="7972426" y="10287000"/>
                </a:lnTo>
                <a:lnTo>
                  <a:pt x="0" y="10287000"/>
                </a:lnTo>
                <a:lnTo>
                  <a:pt x="0" y="3986214"/>
                </a:lnTo>
                <a:cubicBezTo>
                  <a:pt x="0" y="1784688"/>
                  <a:pt x="1784688" y="0"/>
                  <a:pt x="3986214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2193588" y="6846674"/>
            <a:ext cx="5285424" cy="5497727"/>
          </a:xfrm>
          <a:custGeom>
            <a:avLst/>
            <a:gdLst>
              <a:gd name="connsiteX0" fmla="*/ 2642712 w 5285424"/>
              <a:gd name="connsiteY0" fmla="*/ 0 h 5497727"/>
              <a:gd name="connsiteX1" fmla="*/ 5285424 w 5285424"/>
              <a:gd name="connsiteY1" fmla="*/ 2642712 h 5497727"/>
              <a:gd name="connsiteX2" fmla="*/ 5285424 w 5285424"/>
              <a:gd name="connsiteY2" fmla="*/ 5497727 h 5497727"/>
              <a:gd name="connsiteX3" fmla="*/ 0 w 5285424"/>
              <a:gd name="connsiteY3" fmla="*/ 5497727 h 5497727"/>
              <a:gd name="connsiteX4" fmla="*/ 0 w 5285424"/>
              <a:gd name="connsiteY4" fmla="*/ 2642712 h 5497727"/>
              <a:gd name="connsiteX5" fmla="*/ 2642712 w 5285424"/>
              <a:gd name="connsiteY5" fmla="*/ 0 h 5497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85424" h="5497727">
                <a:moveTo>
                  <a:pt x="2642712" y="0"/>
                </a:moveTo>
                <a:cubicBezTo>
                  <a:pt x="4102242" y="0"/>
                  <a:pt x="5285424" y="1183182"/>
                  <a:pt x="5285424" y="2642712"/>
                </a:cubicBezTo>
                <a:cubicBezTo>
                  <a:pt x="5285424" y="3594384"/>
                  <a:pt x="5285424" y="4546055"/>
                  <a:pt x="5285424" y="5497727"/>
                </a:cubicBezTo>
                <a:lnTo>
                  <a:pt x="0" y="5497727"/>
                </a:lnTo>
                <a:lnTo>
                  <a:pt x="0" y="2642712"/>
                </a:lnTo>
                <a:cubicBezTo>
                  <a:pt x="0" y="1183182"/>
                  <a:pt x="1183182" y="0"/>
                  <a:pt x="2642712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697038" y="1634481"/>
            <a:ext cx="8979408" cy="19385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61247" y="6185362"/>
            <a:ext cx="587959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3661246" y="4451554"/>
            <a:ext cx="4453128" cy="132588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61246" y="8876048"/>
            <a:ext cx="4453128" cy="132588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3661247" y="10609856"/>
            <a:ext cx="5879592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03656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73189" y="3188043"/>
            <a:ext cx="9109818" cy="8470556"/>
          </a:xfrm>
          <a:custGeom>
            <a:avLst/>
            <a:gdLst>
              <a:gd name="connsiteX0" fmla="*/ 0 w 9109818"/>
              <a:gd name="connsiteY0" fmla="*/ 0 h 8470556"/>
              <a:gd name="connsiteX1" fmla="*/ 9109818 w 9109818"/>
              <a:gd name="connsiteY1" fmla="*/ 0 h 8470556"/>
              <a:gd name="connsiteX2" fmla="*/ 9109818 w 9109818"/>
              <a:gd name="connsiteY2" fmla="*/ 8470556 h 8470556"/>
              <a:gd name="connsiteX3" fmla="*/ 0 w 9109818"/>
              <a:gd name="connsiteY3" fmla="*/ 8470556 h 847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9818" h="8470556">
                <a:moveTo>
                  <a:pt x="0" y="0"/>
                </a:moveTo>
                <a:lnTo>
                  <a:pt x="9109818" y="0"/>
                </a:lnTo>
                <a:lnTo>
                  <a:pt x="9109818" y="8470556"/>
                </a:lnTo>
                <a:lnTo>
                  <a:pt x="0" y="8470556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1435506" y="4034082"/>
            <a:ext cx="11640312" cy="19385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4602224" y="6942492"/>
            <a:ext cx="8476488" cy="378561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50082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479386" y="5389467"/>
            <a:ext cx="4017782" cy="2898134"/>
          </a:xfrm>
          <a:custGeom>
            <a:avLst/>
            <a:gdLst>
              <a:gd name="connsiteX0" fmla="*/ 0 w 4017782"/>
              <a:gd name="connsiteY0" fmla="*/ 0 h 2898134"/>
              <a:gd name="connsiteX1" fmla="*/ 4017782 w 4017782"/>
              <a:gd name="connsiteY1" fmla="*/ 0 h 2898134"/>
              <a:gd name="connsiteX2" fmla="*/ 4017782 w 4017782"/>
              <a:gd name="connsiteY2" fmla="*/ 2898134 h 2898134"/>
              <a:gd name="connsiteX3" fmla="*/ 0 w 4017782"/>
              <a:gd name="connsiteY3" fmla="*/ 2898134 h 289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7782" h="2898134">
                <a:moveTo>
                  <a:pt x="0" y="0"/>
                </a:moveTo>
                <a:lnTo>
                  <a:pt x="4017782" y="0"/>
                </a:lnTo>
                <a:lnTo>
                  <a:pt x="4017782" y="2898134"/>
                </a:lnTo>
                <a:lnTo>
                  <a:pt x="0" y="289813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3321456" y="1661119"/>
            <a:ext cx="11640312" cy="19385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435506" y="1856823"/>
            <a:ext cx="1911096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3350032" y="9576901"/>
            <a:ext cx="7827264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3642835" y="4733032"/>
            <a:ext cx="2953512" cy="6858000"/>
          </a:xfrm>
        </p:spPr>
        <p:txBody>
          <a:bodyPr>
            <a:noAutofit/>
          </a:bodyPr>
          <a:lstStyle>
            <a:lvl1pPr marL="0" indent="0" algn="l">
              <a:lnSpc>
                <a:spcPct val="350000"/>
              </a:lnSpc>
              <a:buNone/>
              <a:defRPr sz="2000" baseline="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903060" y="4733032"/>
            <a:ext cx="585216" cy="6858000"/>
          </a:xfrm>
        </p:spPr>
        <p:txBody>
          <a:bodyPr>
            <a:noAutofit/>
          </a:bodyPr>
          <a:lstStyle>
            <a:lvl1pPr marL="0" indent="0" algn="l">
              <a:lnSpc>
                <a:spcPct val="3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7805338" y="4733032"/>
            <a:ext cx="585216" cy="6858000"/>
          </a:xfrm>
        </p:spPr>
        <p:txBody>
          <a:bodyPr>
            <a:noAutofit/>
          </a:bodyPr>
          <a:lstStyle>
            <a:lvl1pPr marL="0" indent="0" algn="l">
              <a:lnSpc>
                <a:spcPct val="3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8545113" y="4733032"/>
            <a:ext cx="2953512" cy="6858000"/>
          </a:xfrm>
        </p:spPr>
        <p:txBody>
          <a:bodyPr>
            <a:noAutofit/>
          </a:bodyPr>
          <a:lstStyle>
            <a:lvl1pPr marL="0" indent="0" algn="l">
              <a:lnSpc>
                <a:spcPct val="350000"/>
              </a:lnSpc>
              <a:buNone/>
              <a:defRPr sz="2000" baseline="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92427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24387048" cy="8610600"/>
          </a:xfrm>
          <a:custGeom>
            <a:avLst/>
            <a:gdLst>
              <a:gd name="connsiteX0" fmla="*/ 0 w 24387048"/>
              <a:gd name="connsiteY0" fmla="*/ 0 h 8610600"/>
              <a:gd name="connsiteX1" fmla="*/ 24387048 w 24387048"/>
              <a:gd name="connsiteY1" fmla="*/ 0 h 8610600"/>
              <a:gd name="connsiteX2" fmla="*/ 24387048 w 24387048"/>
              <a:gd name="connsiteY2" fmla="*/ 8610600 h 8610600"/>
              <a:gd name="connsiteX3" fmla="*/ 0 w 24387048"/>
              <a:gd name="connsiteY3" fmla="*/ 8610600 h 861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7048" h="8610600">
                <a:moveTo>
                  <a:pt x="0" y="0"/>
                </a:moveTo>
                <a:lnTo>
                  <a:pt x="24387048" y="0"/>
                </a:lnTo>
                <a:lnTo>
                  <a:pt x="24387048" y="8610600"/>
                </a:lnTo>
                <a:lnTo>
                  <a:pt x="0" y="86106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225925" y="7160638"/>
            <a:ext cx="15937992" cy="2862072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0821987" y="2688210"/>
            <a:ext cx="2743200" cy="502920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91854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207376" y="1371600"/>
            <a:ext cx="7972425" cy="10972800"/>
          </a:xfrm>
          <a:custGeom>
            <a:avLst/>
            <a:gdLst>
              <a:gd name="connsiteX0" fmla="*/ 3973456 w 7972425"/>
              <a:gd name="connsiteY0" fmla="*/ 0 h 10972800"/>
              <a:gd name="connsiteX1" fmla="*/ 3998968 w 7972425"/>
              <a:gd name="connsiteY1" fmla="*/ 0 h 10972800"/>
              <a:gd name="connsiteX2" fmla="*/ 7972425 w 7972425"/>
              <a:gd name="connsiteY2" fmla="*/ 3973458 h 10972800"/>
              <a:gd name="connsiteX3" fmla="*/ 7972425 w 7972425"/>
              <a:gd name="connsiteY3" fmla="*/ 6999343 h 10972800"/>
              <a:gd name="connsiteX4" fmla="*/ 3998968 w 7972425"/>
              <a:gd name="connsiteY4" fmla="*/ 10972800 h 10972800"/>
              <a:gd name="connsiteX5" fmla="*/ 3973456 w 7972425"/>
              <a:gd name="connsiteY5" fmla="*/ 10972800 h 10972800"/>
              <a:gd name="connsiteX6" fmla="*/ 0 w 7972425"/>
              <a:gd name="connsiteY6" fmla="*/ 6999343 h 10972800"/>
              <a:gd name="connsiteX7" fmla="*/ 0 w 7972425"/>
              <a:gd name="connsiteY7" fmla="*/ 3973458 h 10972800"/>
              <a:gd name="connsiteX8" fmla="*/ 3973456 w 7972425"/>
              <a:gd name="connsiteY8" fmla="*/ 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2425" h="10972800">
                <a:moveTo>
                  <a:pt x="3973456" y="0"/>
                </a:moveTo>
                <a:lnTo>
                  <a:pt x="3998968" y="0"/>
                </a:lnTo>
                <a:cubicBezTo>
                  <a:pt x="6193448" y="0"/>
                  <a:pt x="7972425" y="1778977"/>
                  <a:pt x="7972425" y="3973458"/>
                </a:cubicBezTo>
                <a:lnTo>
                  <a:pt x="7972425" y="6999343"/>
                </a:lnTo>
                <a:cubicBezTo>
                  <a:pt x="7972425" y="9193823"/>
                  <a:pt x="6193448" y="10972800"/>
                  <a:pt x="3998968" y="10972800"/>
                </a:cubicBezTo>
                <a:lnTo>
                  <a:pt x="3973456" y="10972800"/>
                </a:lnTo>
                <a:cubicBezTo>
                  <a:pt x="1778976" y="10972800"/>
                  <a:pt x="0" y="9193823"/>
                  <a:pt x="0" y="6999343"/>
                </a:cubicBezTo>
                <a:lnTo>
                  <a:pt x="0" y="3973458"/>
                </a:lnTo>
                <a:cubicBezTo>
                  <a:pt x="0" y="1778977"/>
                  <a:pt x="1778976" y="0"/>
                  <a:pt x="397345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206232" y="10212474"/>
            <a:ext cx="7973568" cy="7040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613024" y="4166767"/>
            <a:ext cx="19165824" cy="54772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35000" spc="6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26082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621059" y="2143888"/>
            <a:ext cx="6931152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667479" y="3382291"/>
            <a:ext cx="8503920" cy="148132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438103" y="5938395"/>
            <a:ext cx="6931152" cy="19385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667479" y="7526551"/>
            <a:ext cx="8503920" cy="4709160"/>
          </a:xfrm>
        </p:spPr>
        <p:txBody>
          <a:bodyPr>
            <a:noAutofit/>
          </a:bodyPr>
          <a:lstStyle>
            <a:lvl1pPr marL="342900" indent="-342900" algn="l">
              <a:lnSpc>
                <a:spcPct val="250000"/>
              </a:lnSpc>
              <a:buClr>
                <a:srgbClr val="574A44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2621059" y="6512927"/>
            <a:ext cx="6931152" cy="70408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3517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489637" y="2941678"/>
            <a:ext cx="13880592" cy="270662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6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015341" y="3275697"/>
            <a:ext cx="1911096" cy="9601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015341" y="6205616"/>
            <a:ext cx="7872984" cy="425196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2289390" y="6205616"/>
            <a:ext cx="7872984" cy="425196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38388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7048" cy="137160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2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3890996" y="1371600"/>
            <a:ext cx="7972426" cy="10972800"/>
          </a:xfrm>
          <a:custGeom>
            <a:avLst/>
            <a:gdLst>
              <a:gd name="connsiteX0" fmla="*/ 3973456 w 7972426"/>
              <a:gd name="connsiteY0" fmla="*/ 0 h 10972800"/>
              <a:gd name="connsiteX1" fmla="*/ 3998968 w 7972426"/>
              <a:gd name="connsiteY1" fmla="*/ 0 h 10972800"/>
              <a:gd name="connsiteX2" fmla="*/ 7972426 w 7972426"/>
              <a:gd name="connsiteY2" fmla="*/ 3973458 h 10972800"/>
              <a:gd name="connsiteX3" fmla="*/ 7972426 w 7972426"/>
              <a:gd name="connsiteY3" fmla="*/ 6999343 h 10972800"/>
              <a:gd name="connsiteX4" fmla="*/ 3998968 w 7972426"/>
              <a:gd name="connsiteY4" fmla="*/ 10972800 h 10972800"/>
              <a:gd name="connsiteX5" fmla="*/ 3973456 w 7972426"/>
              <a:gd name="connsiteY5" fmla="*/ 10972800 h 10972800"/>
              <a:gd name="connsiteX6" fmla="*/ 0 w 7972426"/>
              <a:gd name="connsiteY6" fmla="*/ 6999343 h 10972800"/>
              <a:gd name="connsiteX7" fmla="*/ 0 w 7972426"/>
              <a:gd name="connsiteY7" fmla="*/ 3973458 h 10972800"/>
              <a:gd name="connsiteX8" fmla="*/ 3973456 w 7972426"/>
              <a:gd name="connsiteY8" fmla="*/ 0 h 1097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2426" h="10972800">
                <a:moveTo>
                  <a:pt x="3973456" y="0"/>
                </a:moveTo>
                <a:lnTo>
                  <a:pt x="3998968" y="0"/>
                </a:lnTo>
                <a:cubicBezTo>
                  <a:pt x="6193448" y="0"/>
                  <a:pt x="7972426" y="1778977"/>
                  <a:pt x="7972426" y="3973458"/>
                </a:cubicBezTo>
                <a:lnTo>
                  <a:pt x="7972426" y="6999343"/>
                </a:lnTo>
                <a:cubicBezTo>
                  <a:pt x="7972426" y="9193823"/>
                  <a:pt x="6193448" y="10972800"/>
                  <a:pt x="3998968" y="10972800"/>
                </a:cubicBezTo>
                <a:lnTo>
                  <a:pt x="3973456" y="10972800"/>
                </a:lnTo>
                <a:cubicBezTo>
                  <a:pt x="1778977" y="10972800"/>
                  <a:pt x="0" y="9193823"/>
                  <a:pt x="0" y="6999343"/>
                </a:cubicBezTo>
                <a:lnTo>
                  <a:pt x="0" y="3973458"/>
                </a:lnTo>
                <a:cubicBezTo>
                  <a:pt x="0" y="1778977"/>
                  <a:pt x="1778977" y="0"/>
                  <a:pt x="397345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705126" y="9767365"/>
            <a:ext cx="3282696" cy="7863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97812" y="5396038"/>
            <a:ext cx="7872984" cy="378561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3697812" y="3075432"/>
            <a:ext cx="10195560" cy="1938528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57108" y="3274364"/>
            <a:ext cx="3255264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53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207376" y="1371600"/>
            <a:ext cx="7972425" cy="7000874"/>
          </a:xfrm>
          <a:custGeom>
            <a:avLst/>
            <a:gdLst>
              <a:gd name="connsiteX0" fmla="*/ 3973456 w 7972425"/>
              <a:gd name="connsiteY0" fmla="*/ 0 h 7000874"/>
              <a:gd name="connsiteX1" fmla="*/ 3998968 w 7972425"/>
              <a:gd name="connsiteY1" fmla="*/ 0 h 7000874"/>
              <a:gd name="connsiteX2" fmla="*/ 7972425 w 7972425"/>
              <a:gd name="connsiteY2" fmla="*/ 3973458 h 7000874"/>
              <a:gd name="connsiteX3" fmla="*/ 7972425 w 7972425"/>
              <a:gd name="connsiteY3" fmla="*/ 6999343 h 7000874"/>
              <a:gd name="connsiteX4" fmla="*/ 7972386 w 7972425"/>
              <a:gd name="connsiteY4" fmla="*/ 7000874 h 7000874"/>
              <a:gd name="connsiteX5" fmla="*/ 39 w 7972425"/>
              <a:gd name="connsiteY5" fmla="*/ 7000874 h 7000874"/>
              <a:gd name="connsiteX6" fmla="*/ 0 w 7972425"/>
              <a:gd name="connsiteY6" fmla="*/ 6999343 h 7000874"/>
              <a:gd name="connsiteX7" fmla="*/ 0 w 7972425"/>
              <a:gd name="connsiteY7" fmla="*/ 3973458 h 7000874"/>
              <a:gd name="connsiteX8" fmla="*/ 3973456 w 7972425"/>
              <a:gd name="connsiteY8" fmla="*/ 0 h 7000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72425" h="7000874">
                <a:moveTo>
                  <a:pt x="3973456" y="0"/>
                </a:moveTo>
                <a:lnTo>
                  <a:pt x="3998968" y="0"/>
                </a:lnTo>
                <a:cubicBezTo>
                  <a:pt x="6193448" y="0"/>
                  <a:pt x="7972425" y="1778977"/>
                  <a:pt x="7972425" y="3973458"/>
                </a:cubicBezTo>
                <a:lnTo>
                  <a:pt x="7972425" y="6999343"/>
                </a:lnTo>
                <a:lnTo>
                  <a:pt x="7972386" y="7000874"/>
                </a:lnTo>
                <a:lnTo>
                  <a:pt x="39" y="7000874"/>
                </a:lnTo>
                <a:lnTo>
                  <a:pt x="0" y="6999343"/>
                </a:lnTo>
                <a:lnTo>
                  <a:pt x="0" y="3973458"/>
                </a:lnTo>
                <a:cubicBezTo>
                  <a:pt x="0" y="1778977"/>
                  <a:pt x="1778976" y="0"/>
                  <a:pt x="397345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207374" y="8967588"/>
            <a:ext cx="7973568" cy="19385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442199" y="11264067"/>
            <a:ext cx="9500616" cy="55778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373188" y="9669385"/>
            <a:ext cx="2423160" cy="7040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0590828" y="9669385"/>
            <a:ext cx="2423160" cy="70408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1845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314691" y="2057400"/>
            <a:ext cx="7972426" cy="9601200"/>
          </a:xfrm>
          <a:custGeom>
            <a:avLst/>
            <a:gdLst>
              <a:gd name="connsiteX0" fmla="*/ 0 w 7972426"/>
              <a:gd name="connsiteY0" fmla="*/ 0 h 9601200"/>
              <a:gd name="connsiteX1" fmla="*/ 7972426 w 7972426"/>
              <a:gd name="connsiteY1" fmla="*/ 0 h 9601200"/>
              <a:gd name="connsiteX2" fmla="*/ 7972426 w 7972426"/>
              <a:gd name="connsiteY2" fmla="*/ 9601200 h 9601200"/>
              <a:gd name="connsiteX3" fmla="*/ 0 w 7972426"/>
              <a:gd name="connsiteY3" fmla="*/ 9601200 h 960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72426" h="9601200">
                <a:moveTo>
                  <a:pt x="0" y="0"/>
                </a:moveTo>
                <a:lnTo>
                  <a:pt x="7972426" y="0"/>
                </a:lnTo>
                <a:lnTo>
                  <a:pt x="7972426" y="9601200"/>
                </a:lnTo>
                <a:lnTo>
                  <a:pt x="0" y="96012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defRPr sz="30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2613" y="496576"/>
            <a:ext cx="3657600" cy="502920"/>
          </a:xfrm>
        </p:spPr>
        <p:txBody>
          <a:bodyPr anchor="t"/>
          <a:lstStyle>
            <a:lvl1pPr marL="0" marR="0" indent="0" algn="l" defTabSz="182889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161249" y="496576"/>
            <a:ext cx="3657600" cy="502920"/>
          </a:xfrm>
        </p:spPr>
        <p:txBody>
          <a:bodyPr anchor="t"/>
          <a:lstStyle>
            <a:lvl1pPr>
              <a:lnSpc>
                <a:spcPct val="150000"/>
              </a:lnSpc>
              <a:defRPr sz="2000">
                <a:solidFill>
                  <a:srgbClr val="C88772"/>
                </a:solidFill>
              </a:defRPr>
            </a:lvl1pPr>
          </a:lstStyle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3074626" y="4245198"/>
            <a:ext cx="11274552" cy="378561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2000">
                <a:solidFill>
                  <a:srgbClr val="574A4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13587200" y="9706560"/>
            <a:ext cx="2029968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3167441" y="3499046"/>
            <a:ext cx="2743200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3167441" y="8770339"/>
            <a:ext cx="5193792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6681871" y="9706560"/>
            <a:ext cx="2029968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0085666" y="9706560"/>
            <a:ext cx="2029968" cy="50292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rgbClr val="574A4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13887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MINIMAL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05498-F8BB-469F-A18B-6638AAA87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24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4" r:id="rId2"/>
    <p:sldLayoutId id="2147483703" r:id="rId3"/>
    <p:sldLayoutId id="2147483702" r:id="rId4"/>
    <p:sldLayoutId id="2147483701" r:id="rId5"/>
    <p:sldLayoutId id="2147483668" r:id="rId6"/>
    <p:sldLayoutId id="2147483700" r:id="rId7"/>
    <p:sldLayoutId id="2147483699" r:id="rId8"/>
    <p:sldLayoutId id="2147483698" r:id="rId9"/>
    <p:sldLayoutId id="2147483697" r:id="rId10"/>
    <p:sldLayoutId id="2147483696" r:id="rId11"/>
    <p:sldLayoutId id="2147483695" r:id="rId12"/>
    <p:sldLayoutId id="2147483694" r:id="rId13"/>
    <p:sldLayoutId id="2147483693" r:id="rId14"/>
    <p:sldLayoutId id="2147483692" r:id="rId15"/>
    <p:sldLayoutId id="2147483691" r:id="rId16"/>
    <p:sldLayoutId id="2147483690" r:id="rId17"/>
    <p:sldLayoutId id="2147483689" r:id="rId18"/>
    <p:sldLayoutId id="2147483688" r:id="rId19"/>
    <p:sldLayoutId id="2147483687" r:id="rId20"/>
    <p:sldLayoutId id="2147483686" r:id="rId21"/>
    <p:sldLayoutId id="2147483685" r:id="rId22"/>
    <p:sldLayoutId id="2147483684" r:id="rId23"/>
    <p:sldLayoutId id="2147483683" r:id="rId24"/>
    <p:sldLayoutId id="2147483682" r:id="rId25"/>
    <p:sldLayoutId id="2147483681" r:id="rId26"/>
    <p:sldLayoutId id="2147483680" r:id="rId27"/>
    <p:sldLayoutId id="2147483679" r:id="rId28"/>
    <p:sldLayoutId id="2147483678" r:id="rId29"/>
    <p:sldLayoutId id="2147483677" r:id="rId30"/>
    <p:sldLayoutId id="2147483676" r:id="rId31"/>
    <p:sldLayoutId id="2147483675" r:id="rId32"/>
    <p:sldLayoutId id="2147483674" r:id="rId33"/>
    <p:sldLayoutId id="2147483673" r:id="rId34"/>
    <p:sldLayoutId id="2147483672" r:id="rId35"/>
    <p:sldLayoutId id="2147483671" r:id="rId36"/>
    <p:sldLayoutId id="2147483670" r:id="rId37"/>
    <p:sldLayoutId id="2147483669" r:id="rId3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7" Type="http://schemas.openxmlformats.org/officeDocument/2006/relationships/image" Target="../media/image69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jpeg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占位符 99">
            <a:extLst>
              <a:ext uri="{FF2B5EF4-FFF2-40B4-BE49-F238E27FC236}">
                <a16:creationId xmlns:a16="http://schemas.microsoft.com/office/drawing/2014/main" id="{ABEB2ACB-84F8-4985-893A-B76A7B17B2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" r="478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Fraunces 144pt" pitchFamily="2" charset="0"/>
              </a:rPr>
              <a:t>Created By : Sen  Ben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76110" y="5403859"/>
            <a:ext cx="22842739" cy="2908281"/>
          </a:xfrm>
        </p:spPr>
        <p:txBody>
          <a:bodyPr/>
          <a:lstStyle/>
          <a:p>
            <a:pPr algn="dist"/>
            <a:r>
              <a:rPr lang="en-US" sz="16900" dirty="0">
                <a:latin typeface="Felix Titling" panose="04060505060202020A04" pitchFamily="82" charset="0"/>
              </a:rPr>
              <a:t>MORI      MOTO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2613" y="496576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61249" y="496576"/>
            <a:ext cx="3657600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2000" dirty="0">
                <a:latin typeface="Inter" panose="020B0502030000000004" pitchFamily="34" charset="0"/>
                <a:ea typeface="Inter" panose="020B0502030000000004" pitchFamily="34" charset="0"/>
              </a:rPr>
              <a:t>JAN - 2021</a:t>
            </a:r>
          </a:p>
        </p:txBody>
      </p:sp>
    </p:spTree>
    <p:extLst>
      <p:ext uri="{BB962C8B-B14F-4D97-AF65-F5344CB8AC3E}">
        <p14:creationId xmlns:p14="http://schemas.microsoft.com/office/powerpoint/2010/main" val="83625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室内, 桌子, 柜台, 小&#10;&#10;描述已自动生成">
            <a:extLst>
              <a:ext uri="{FF2B5EF4-FFF2-40B4-BE49-F238E27FC236}">
                <a16:creationId xmlns:a16="http://schemas.microsoft.com/office/drawing/2014/main" id="{C6E12E6E-920E-4334-8FCE-CC8E064B99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Heal Your Skin While Protecting Yourself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OKKASE HIGHLIGHT</a:t>
            </a: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497AEF2A-C8A1-4488-A2DB-BD107B18F5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" b="35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52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Deal With Skin Problems and Their Solutions.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INTRO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72694" y="2730082"/>
            <a:ext cx="2058987" cy="13716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A850DAAC-4AFF-4C05-86E7-0E28F2C3D4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5" b="178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530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5DB51CB7-8217-4440-8AA4-DCD63E747E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图片占位符 6" descr="图片包含 游戏机, 女人&#10;&#10;描述已自动生成">
            <a:extLst>
              <a:ext uri="{FF2B5EF4-FFF2-40B4-BE49-F238E27FC236}">
                <a16:creationId xmlns:a16="http://schemas.microsoft.com/office/drawing/2014/main" id="{F468219E-22DE-4C26-BA60-61CBB463A72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2881" y="4148706"/>
            <a:ext cx="4708771" cy="5497727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Wonderful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</a:p>
        </p:txBody>
      </p:sp>
    </p:spTree>
    <p:extLst>
      <p:ext uri="{BB962C8B-B14F-4D97-AF65-F5344CB8AC3E}">
        <p14:creationId xmlns:p14="http://schemas.microsoft.com/office/powerpoint/2010/main" val="66369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INTRO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Videos and Discussion About </a:t>
            </a:r>
            <a:r>
              <a:rPr lang="en-US" dirty="0" err="1">
                <a:latin typeface="Fraunces 144pt" pitchFamily="2" charset="0"/>
              </a:rPr>
              <a:t>Beautycare</a:t>
            </a:r>
            <a:endParaRPr lang="en-US" dirty="0">
              <a:latin typeface="Fraunces 144pt" pitchFamily="2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25688" y="2730082"/>
            <a:ext cx="2058987" cy="13716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91EC5679-EFC6-4AEF-90E9-70195AEF64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9" b="15019"/>
          <a:stretch>
            <a:fillRect/>
          </a:stretch>
        </p:blipFill>
        <p:spPr>
          <a:xfrm>
            <a:off x="11620500" y="1637354"/>
            <a:ext cx="11814048" cy="11030896"/>
          </a:xfrm>
        </p:spPr>
      </p:pic>
    </p:spTree>
    <p:extLst>
      <p:ext uri="{BB962C8B-B14F-4D97-AF65-F5344CB8AC3E}">
        <p14:creationId xmlns:p14="http://schemas.microsoft.com/office/powerpoint/2010/main" val="24447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C9394333-2410-4FA4-8946-D95169183A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0" r="9990"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>
                <a:latin typeface="Fraunces 144pt" pitchFamily="2" charset="0"/>
              </a:rPr>
              <a:t>Beautyheaven</a:t>
            </a:r>
            <a:r>
              <a:rPr lang="en-US" dirty="0">
                <a:latin typeface="Fraunces 144pt" pitchFamily="2" charset="0"/>
              </a:rP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DEDB8EEB-8B8A-4B10-923C-A71F3A53AF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95" b="164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318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女人有长发&#10;&#10;描述已自动生成">
            <a:extLst>
              <a:ext uri="{FF2B5EF4-FFF2-40B4-BE49-F238E27FC236}">
                <a16:creationId xmlns:a16="http://schemas.microsoft.com/office/drawing/2014/main" id="{C13235C1-BC62-4E89-AB1B-F9C7283339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Heal Your Skin While Protecting Yourself 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0B98218-7396-4695-8FDF-D9A7F67484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3" b="42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232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>
                <a:latin typeface="Fraunces 144pt" pitchFamily="2" charset="0"/>
              </a:rPr>
              <a:t>BeautyVlogger</a:t>
            </a:r>
            <a:endParaRPr lang="en-US" dirty="0">
              <a:latin typeface="Fraunces 144pt" pitchFamily="2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ANYA OVANKOVA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11974D26-C1F2-4B5E-ACA4-48DBCFBD0B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9" b="113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069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人的眼睛&#10;&#10;中度可信度描述已自动生成">
            <a:extLst>
              <a:ext uri="{FF2B5EF4-FFF2-40B4-BE49-F238E27FC236}">
                <a16:creationId xmlns:a16="http://schemas.microsoft.com/office/drawing/2014/main" id="{F708ACBC-5435-41F0-9E32-12A194DB28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图片占位符 6" descr="桌子上放着微波炉&#10;&#10;中度可信度描述已自动生成">
            <a:extLst>
              <a:ext uri="{FF2B5EF4-FFF2-40B4-BE49-F238E27FC236}">
                <a16:creationId xmlns:a16="http://schemas.microsoft.com/office/drawing/2014/main" id="{C6C3E8C5-4201-457F-A7EF-2935A70224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9103" y="6846674"/>
            <a:ext cx="4708773" cy="5497727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Heal Your Skin While Protecting Yourself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1228" y="2312058"/>
            <a:ext cx="6605822" cy="9091884"/>
          </a:xfrm>
          <a:prstGeom prst="roundRect">
            <a:avLst>
              <a:gd name="adj" fmla="val 49840"/>
            </a:avLst>
          </a:prstGeom>
          <a:noFill/>
          <a:ln w="19050"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6941A3E9-DED6-4125-86C3-6E2196CD408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1" b="5151"/>
          <a:stretch>
            <a:fillRect/>
          </a:stretch>
        </p:blipFill>
        <p:spPr/>
      </p:pic>
      <p:pic>
        <p:nvPicPr>
          <p:cNvPr id="10" name="图片占位符 9" descr="图片包含 桌子, 片, 食物, 切&#10;&#10;描述已自动生成">
            <a:extLst>
              <a:ext uri="{FF2B5EF4-FFF2-40B4-BE49-F238E27FC236}">
                <a16:creationId xmlns:a16="http://schemas.microsoft.com/office/drawing/2014/main" id="{E2423AE0-AF25-4C0E-9F24-2BFBDE301A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Skin and </a:t>
            </a:r>
            <a:r>
              <a:rPr lang="en-US" dirty="0" err="1">
                <a:latin typeface="Fraunces 144pt" pitchFamily="2" charset="0"/>
              </a:rPr>
              <a:t>Beaute</a:t>
            </a:r>
            <a:endParaRPr lang="en-US" dirty="0">
              <a:latin typeface="Fraunces 144pt" pitchFamily="2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ISSUE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Heal Your Skin While Protecting Yourself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325688" y="2652182"/>
            <a:ext cx="2058987" cy="13716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6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7967465" y="2057400"/>
            <a:ext cx="4523921" cy="6226472"/>
          </a:xfrm>
          <a:prstGeom prst="roundRect">
            <a:avLst>
              <a:gd name="adj" fmla="val 49840"/>
            </a:avLst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占位符 4" descr="图片包含 桌子, 站, 房间&#10;&#10;描述已自动生成">
            <a:extLst>
              <a:ext uri="{FF2B5EF4-FFF2-40B4-BE49-F238E27FC236}">
                <a16:creationId xmlns:a16="http://schemas.microsoft.com/office/drawing/2014/main" id="{1C4340F8-1B2A-4B2F-8EB7-7F410CD81B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186" y="2057400"/>
            <a:ext cx="3915506" cy="4488592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图片占位符 6" descr="穿黑色衣服的女人&#10;&#10;描述已自动生成">
            <a:extLst>
              <a:ext uri="{FF2B5EF4-FFF2-40B4-BE49-F238E27FC236}">
                <a16:creationId xmlns:a16="http://schemas.microsoft.com/office/drawing/2014/main" id="{BCD49EB0-0CF3-4704-972B-1E67091027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图片占位符 8" descr="桌子上有杯子&#10;&#10;低可信度描述已自动生成">
            <a:extLst>
              <a:ext uri="{FF2B5EF4-FFF2-40B4-BE49-F238E27FC236}">
                <a16:creationId xmlns:a16="http://schemas.microsoft.com/office/drawing/2014/main" id="{75F572F0-57DC-49B0-BF30-EAA647CB107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Jan – 2021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PROJECT PORTOFOLIO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7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393553E5-7A65-4FA9-9CFD-050B7CB7BC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31" b="38231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 flipH="1">
            <a:off x="2058987" y="5524500"/>
            <a:ext cx="20269074" cy="6134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>
                <a:latin typeface="Fraunces 144pt" pitchFamily="2" charset="0"/>
              </a:rPr>
              <a:t>We Are Bunch of Collective Studio  Based in Missouri.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Fraunces 144pt" pitchFamily="2" charset="0"/>
              </a:rPr>
              <a:t>And We Help You Build Your Brand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INTRO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11164094" y="2253870"/>
            <a:ext cx="2058987" cy="13716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长发的女人&#10;&#10;描述已自动生成">
            <a:extLst>
              <a:ext uri="{FF2B5EF4-FFF2-40B4-BE49-F238E27FC236}">
                <a16:creationId xmlns:a16="http://schemas.microsoft.com/office/drawing/2014/main" id="{FB0D75A9-A308-4BD0-A6A1-19EFB24526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图片占位符 6" descr="女人躺在地上&#10;&#10;中度可信度描述已自动生成">
            <a:extLst>
              <a:ext uri="{FF2B5EF4-FFF2-40B4-BE49-F238E27FC236}">
                <a16:creationId xmlns:a16="http://schemas.microsoft.com/office/drawing/2014/main" id="{30E2F6BD-6C3E-4B72-BF62-F0CCCCD85F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5405" y="4438650"/>
            <a:ext cx="4447708" cy="4762500"/>
          </a:xfrm>
        </p:spPr>
      </p:pic>
      <p:pic>
        <p:nvPicPr>
          <p:cNvPr id="11" name="图片占位符 10" descr="人的脸&#10;&#10;描述已自动生成">
            <a:extLst>
              <a:ext uri="{FF2B5EF4-FFF2-40B4-BE49-F238E27FC236}">
                <a16:creationId xmlns:a16="http://schemas.microsoft.com/office/drawing/2014/main" id="{80152928-EA85-49BE-8991-8652744B58B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3" name="图片占位符 12" descr="人的眼睛&#10;&#10;描述已自动生成">
            <a:extLst>
              <a:ext uri="{FF2B5EF4-FFF2-40B4-BE49-F238E27FC236}">
                <a16:creationId xmlns:a16="http://schemas.microsoft.com/office/drawing/2014/main" id="{3F901CED-CAB5-4145-A32D-C0B68B1AFDD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图片占位符 20" descr="花瓶里插着花&#10;&#10;描述已自动生成">
            <a:extLst>
              <a:ext uri="{FF2B5EF4-FFF2-40B4-BE49-F238E27FC236}">
                <a16:creationId xmlns:a16="http://schemas.microsoft.com/office/drawing/2014/main" id="{E5B1DACF-0E2B-4F8D-898B-2B8EAEDDF8D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2" name="Text Placeholder 3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PROJECT PORTOFOLIO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1373188" y="10585449"/>
            <a:ext cx="532785" cy="532785"/>
          </a:xfrm>
          <a:prstGeom prst="rect">
            <a:avLst/>
          </a:prstGeom>
          <a:solidFill>
            <a:srgbClr val="57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2478703" y="10585449"/>
            <a:ext cx="532785" cy="532785"/>
          </a:xfrm>
          <a:prstGeom prst="rect">
            <a:avLst/>
          </a:prstGeom>
          <a:solidFill>
            <a:srgbClr val="CBC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3584218" y="10585449"/>
            <a:ext cx="532785" cy="532785"/>
          </a:xfrm>
          <a:prstGeom prst="rect">
            <a:avLst/>
          </a:prstGeom>
          <a:solidFill>
            <a:srgbClr val="D8C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4689733" y="10585449"/>
            <a:ext cx="532785" cy="532785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5795248" y="10585449"/>
            <a:ext cx="532785" cy="5327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人的脸&#10;&#10;描述已自动生成">
            <a:extLst>
              <a:ext uri="{FF2B5EF4-FFF2-40B4-BE49-F238E27FC236}">
                <a16:creationId xmlns:a16="http://schemas.microsoft.com/office/drawing/2014/main" id="{96218E4A-51A7-4D2C-929B-9517BB809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图片占位符 10" descr="女人的脸&#10;&#10;描述已自动生成">
            <a:extLst>
              <a:ext uri="{FF2B5EF4-FFF2-40B4-BE49-F238E27FC236}">
                <a16:creationId xmlns:a16="http://schemas.microsoft.com/office/drawing/2014/main" id="{AFA48D24-92B7-4A9B-A3F5-A30BB5E0E7B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人的脸&#10;&#10;描述已自动生成">
            <a:extLst>
              <a:ext uri="{FF2B5EF4-FFF2-40B4-BE49-F238E27FC236}">
                <a16:creationId xmlns:a16="http://schemas.microsoft.com/office/drawing/2014/main" id="{854AE72E-ACB9-4FB4-A5A8-8A36EB1C19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Text Placeholder 2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Image </a:t>
            </a:r>
            <a:r>
              <a:rPr lang="en-US" dirty="0" err="1">
                <a:latin typeface="Fraunces 144pt" pitchFamily="2" charset="0"/>
              </a:rPr>
              <a:t>Portofolio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DEC - 2021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129244" y="8226097"/>
            <a:ext cx="2058987" cy="13716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18689974" y="5446693"/>
            <a:ext cx="496908" cy="496908"/>
          </a:xfrm>
          <a:prstGeom prst="rect">
            <a:avLst/>
          </a:prstGeom>
          <a:solidFill>
            <a:srgbClr val="D8C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20161249" y="5446693"/>
            <a:ext cx="496908" cy="49690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17218699" y="5446693"/>
            <a:ext cx="496908" cy="496908"/>
          </a:xfrm>
          <a:prstGeom prst="rect">
            <a:avLst/>
          </a:prstGeom>
          <a:solidFill>
            <a:srgbClr val="D8C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5747424" y="5446693"/>
            <a:ext cx="496908" cy="496908"/>
          </a:xfrm>
          <a:prstGeom prst="rect">
            <a:avLst/>
          </a:prstGeom>
          <a:solidFill>
            <a:srgbClr val="574A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7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4135F193-6756-49F9-B8F8-B5B7A5791B1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1" b="12901"/>
          <a:stretch>
            <a:fillRect/>
          </a:stretch>
        </p:blipFill>
        <p:spPr/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FB05498-F8BB-469F-A18B-6638AAA8773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图片占位符 4" descr="人的眼睛&#10;&#10;描述已自动生成">
            <a:extLst>
              <a:ext uri="{FF2B5EF4-FFF2-40B4-BE49-F238E27FC236}">
                <a16:creationId xmlns:a16="http://schemas.microsoft.com/office/drawing/2014/main" id="{34BE0A9E-59D3-4509-A2C5-D5B06C6A740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图片占位符 11" descr="女人穿着比基尼&#10;&#10;描述已自动生成">
            <a:extLst>
              <a:ext uri="{FF2B5EF4-FFF2-40B4-BE49-F238E27FC236}">
                <a16:creationId xmlns:a16="http://schemas.microsoft.com/office/drawing/2014/main" id="{9350D7EE-794E-46BA-A90D-21CC1D5DA51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图片占位符 14" descr="图片包含 室内, 桌子, 柜台, 小&#10;&#10;描述已自动生成">
            <a:extLst>
              <a:ext uri="{FF2B5EF4-FFF2-40B4-BE49-F238E27FC236}">
                <a16:creationId xmlns:a16="http://schemas.microsoft.com/office/drawing/2014/main" id="{A451AF9C-FEBE-4202-A926-7FC8A4349CC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MOODBOARD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00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 descr="长发的女人&#10;&#10;描述已自动生成">
            <a:extLst>
              <a:ext uri="{FF2B5EF4-FFF2-40B4-BE49-F238E27FC236}">
                <a16:creationId xmlns:a16="http://schemas.microsoft.com/office/drawing/2014/main" id="{E38A0F03-24DD-4580-B86B-3B86EB9EF1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图片占位符 4" descr="长发的女人&#10;&#10;描述已自动生成">
            <a:extLst>
              <a:ext uri="{FF2B5EF4-FFF2-40B4-BE49-F238E27FC236}">
                <a16:creationId xmlns:a16="http://schemas.microsoft.com/office/drawing/2014/main" id="{3E23D483-CC84-4BE0-83DF-A4F3E9665D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FB05498-F8BB-469F-A18B-6638AAA8773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图片占位符 6" descr="沙发上坐着的人&#10;&#10;描述已自动生成">
            <a:extLst>
              <a:ext uri="{FF2B5EF4-FFF2-40B4-BE49-F238E27FC236}">
                <a16:creationId xmlns:a16="http://schemas.microsoft.com/office/drawing/2014/main" id="{35390CD1-8939-43D2-A509-227EB5E3122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189" y="4718378"/>
            <a:ext cx="5158329" cy="6261759"/>
          </a:xfrm>
        </p:spPr>
      </p:pic>
      <p:sp>
        <p:nvSpPr>
          <p:cNvPr id="24" name="Text Placeholder 2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PROJECT PORTOFOLIO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852933" y="8077856"/>
            <a:ext cx="2343150" cy="685800"/>
            <a:chOff x="14658975" y="-1085850"/>
            <a:chExt cx="2343150" cy="6858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4658975" y="-742950"/>
              <a:ext cx="2000250" cy="0"/>
            </a:xfrm>
            <a:prstGeom prst="line">
              <a:avLst/>
            </a:prstGeom>
            <a:ln w="19050">
              <a:solidFill>
                <a:srgbClr val="574A4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16316325" y="-1085850"/>
              <a:ext cx="685800" cy="685800"/>
            </a:xfrm>
            <a:prstGeom prst="ellipse">
              <a:avLst/>
            </a:prstGeom>
            <a:noFill/>
            <a:ln w="19050">
              <a:solidFill>
                <a:srgbClr val="574A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 flipH="1">
            <a:off x="7191093" y="8077856"/>
            <a:ext cx="2343150" cy="685800"/>
            <a:chOff x="14658975" y="-1085850"/>
            <a:chExt cx="2343150" cy="6858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658975" y="-742950"/>
              <a:ext cx="2000250" cy="0"/>
            </a:xfrm>
            <a:prstGeom prst="line">
              <a:avLst/>
            </a:prstGeom>
            <a:ln w="19050">
              <a:solidFill>
                <a:srgbClr val="574A4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16316325" y="-1085850"/>
              <a:ext cx="685800" cy="685800"/>
            </a:xfrm>
            <a:prstGeom prst="ellipse">
              <a:avLst/>
            </a:prstGeom>
            <a:noFill/>
            <a:ln w="19050">
              <a:solidFill>
                <a:srgbClr val="574A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女人戴着头巾&#10;&#10;描述已自动生成">
            <a:extLst>
              <a:ext uri="{FF2B5EF4-FFF2-40B4-BE49-F238E27FC236}">
                <a16:creationId xmlns:a16="http://schemas.microsoft.com/office/drawing/2014/main" id="{BA4C628A-25EC-4CB6-84AD-6FB5C700D7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图片占位符 6" descr="女人抱着婴儿&#10;&#10;中度可信度描述已自动生成">
            <a:extLst>
              <a:ext uri="{FF2B5EF4-FFF2-40B4-BE49-F238E27FC236}">
                <a16:creationId xmlns:a16="http://schemas.microsoft.com/office/drawing/2014/main" id="{5FBB8D14-CC75-41AB-AEF0-64B414A70D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图片占位符 8" descr="碗里面&#10;&#10;描述已自动生成">
            <a:extLst>
              <a:ext uri="{FF2B5EF4-FFF2-40B4-BE49-F238E27FC236}">
                <a16:creationId xmlns:a16="http://schemas.microsoft.com/office/drawing/2014/main" id="{9535B46E-A9F0-49CF-A41B-CC0D6D22CB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图片占位符 10" descr="人戴着帽子&#10;&#10;描述已自动生成">
            <a:extLst>
              <a:ext uri="{FF2B5EF4-FFF2-40B4-BE49-F238E27FC236}">
                <a16:creationId xmlns:a16="http://schemas.microsoft.com/office/drawing/2014/main" id="{1827C0EF-2A76-403B-A540-BEDD6045434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7" name="Text Placeholder 2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PROJECT PORTOFOLIO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PROJECT NAME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PROJECT NAME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PROJECT NAME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91133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DB4BB60E-A354-473E-9FED-F06F7D7D2B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67070" y="7438767"/>
            <a:ext cx="4218224" cy="4905632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FB05498-F8BB-469F-A18B-6638AAA87730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B3F0D988-6ED3-4553-A701-CFC08082C17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30576" y="4572000"/>
            <a:ext cx="6983412" cy="7772400"/>
          </a:xfrm>
        </p:spPr>
      </p:pic>
      <p:pic>
        <p:nvPicPr>
          <p:cNvPr id="19" name="图片占位符 18" descr="女人穿着比基尼&#10;&#10;描述已自动生成">
            <a:extLst>
              <a:ext uri="{FF2B5EF4-FFF2-40B4-BE49-F238E27FC236}">
                <a16:creationId xmlns:a16="http://schemas.microsoft.com/office/drawing/2014/main" id="{A30AFC4A-2323-49B4-9AA0-8A3492B64EC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5" name="图片占位符 24" descr="人的手&#10;&#10;低可信度描述已自动生成">
            <a:extLst>
              <a:ext uri="{FF2B5EF4-FFF2-40B4-BE49-F238E27FC236}">
                <a16:creationId xmlns:a16="http://schemas.microsoft.com/office/drawing/2014/main" id="{AD4019CE-3C02-4624-AE8D-B200133551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Project Collection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DEC - 2021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735388" y="3534031"/>
            <a:ext cx="2058987" cy="13716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solidFill>
                  <a:srgbClr val="D8C7BA"/>
                </a:solidFill>
              </a:rPr>
              <a:t>THE </a:t>
            </a:r>
            <a:r>
              <a:rPr lang="en-US" dirty="0"/>
              <a:t>TRICK</a:t>
            </a:r>
            <a:r>
              <a:rPr lang="en-US" dirty="0">
                <a:solidFill>
                  <a:srgbClr val="D8C7BA"/>
                </a:solidFill>
              </a:rPr>
              <a:t> IS TO AGE HONESTLY AND </a:t>
            </a:r>
            <a:r>
              <a:rPr lang="en-US" dirty="0"/>
              <a:t>GRACEFULLY</a:t>
            </a:r>
            <a:r>
              <a:rPr lang="en-US" dirty="0">
                <a:solidFill>
                  <a:srgbClr val="D8C7BA"/>
                </a:solidFill>
              </a:rPr>
              <a:t> &amp; MAKE IT LOOK GREAT. </a:t>
            </a:r>
          </a:p>
          <a:p>
            <a:r>
              <a:rPr lang="en-US" dirty="0">
                <a:solidFill>
                  <a:srgbClr val="D8C7BA"/>
                </a:solidFill>
              </a:rPr>
              <a:t>SO THAT EVERYONE LOOKS </a:t>
            </a:r>
            <a:r>
              <a:rPr lang="en-US" dirty="0"/>
              <a:t>FORWARD </a:t>
            </a:r>
            <a:r>
              <a:rPr lang="en-US" dirty="0">
                <a:solidFill>
                  <a:srgbClr val="D8C7BA"/>
                </a:solidFill>
              </a:rPr>
              <a:t>TO 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GET BREAK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164094" y="1371600"/>
            <a:ext cx="2058987" cy="13716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FEF0BCC3-720B-4EE6-A14D-877BC5F0CB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3" b="116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113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H="1">
            <a:off x="12600994" y="7258050"/>
            <a:ext cx="8900288" cy="4087383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占位符 6" descr="图片包含 桌子, 室内, 盘子, 杯子&#10;&#10;描述已自动生成">
            <a:extLst>
              <a:ext uri="{FF2B5EF4-FFF2-40B4-BE49-F238E27FC236}">
                <a16:creationId xmlns:a16="http://schemas.microsoft.com/office/drawing/2014/main" id="{3FD80467-281B-4650-ADBC-85BDFD068A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7546" y="7258051"/>
            <a:ext cx="4156837" cy="4087383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2" name="图片占位符 11" descr="花瓶里插着花&#10;&#10;描述已自动生成">
            <a:extLst>
              <a:ext uri="{FF2B5EF4-FFF2-40B4-BE49-F238E27FC236}">
                <a16:creationId xmlns:a16="http://schemas.microsoft.com/office/drawing/2014/main" id="{8743AC18-F7DB-45AE-9018-9611EDAAD9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图片占位符 13" descr="人的眼睛&#10;&#10;中度可信度描述已自动生成">
            <a:extLst>
              <a:ext uri="{FF2B5EF4-FFF2-40B4-BE49-F238E27FC236}">
                <a16:creationId xmlns:a16="http://schemas.microsoft.com/office/drawing/2014/main" id="{6851890C-D6C0-4BAA-BF28-1F6AE9B55FD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00994" y="2370568"/>
            <a:ext cx="4156838" cy="4328571"/>
          </a:xfrm>
        </p:spPr>
      </p:pic>
      <p:pic>
        <p:nvPicPr>
          <p:cNvPr id="16" name="图片占位符 15" descr="人在打电话&#10;&#10;描述已自动生成">
            <a:extLst>
              <a:ext uri="{FF2B5EF4-FFF2-40B4-BE49-F238E27FC236}">
                <a16:creationId xmlns:a16="http://schemas.microsoft.com/office/drawing/2014/main" id="{EBD528C7-68CD-4B15-BF5D-38EEDB84443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 descr="图片包含 室内, 桌子, 小, 盘子&#10;&#10;描述已自动生成">
            <a:extLst>
              <a:ext uri="{FF2B5EF4-FFF2-40B4-BE49-F238E27FC236}">
                <a16:creationId xmlns:a16="http://schemas.microsoft.com/office/drawing/2014/main" id="{39594029-F1D7-44D0-823E-FA4C6492876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Text Placeholder 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Project Collection</a:t>
            </a:r>
          </a:p>
        </p:txBody>
      </p:sp>
    </p:spTree>
    <p:extLst>
      <p:ext uri="{BB962C8B-B14F-4D97-AF65-F5344CB8AC3E}">
        <p14:creationId xmlns:p14="http://schemas.microsoft.com/office/powerpoint/2010/main" val="227692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flipH="1">
            <a:off x="1373186" y="5385692"/>
            <a:ext cx="23013987" cy="8330308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H="1">
            <a:off x="2058987" y="6092178"/>
            <a:ext cx="4773354" cy="625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7681469" y="6092178"/>
            <a:ext cx="4773354" cy="625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H="1">
            <a:off x="13303951" y="6092178"/>
            <a:ext cx="4773354" cy="625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flipH="1">
            <a:off x="18926434" y="6092178"/>
            <a:ext cx="4773354" cy="6251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Sponsor Marketing / First Batch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Design Development / Second Batch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Loading Setup / Location Checking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Production Controlling / Last Batch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Jan, 09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Jan, 09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Jan, 09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Jan, 09 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494617" y="6616863"/>
            <a:ext cx="696892" cy="462666"/>
            <a:chOff x="4981576" y="5357813"/>
            <a:chExt cx="765176" cy="508000"/>
          </a:xfrm>
          <a:solidFill>
            <a:srgbClr val="574A44"/>
          </a:solidFill>
        </p:grpSpPr>
        <p:sp>
          <p:nvSpPr>
            <p:cNvPr id="44" name="Freeform 832"/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33"/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834"/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938655" y="1673371"/>
            <a:ext cx="89804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rgbClr val="574A44"/>
                </a:solidFill>
                <a:latin typeface="Fraunces 144pt" pitchFamily="2" charset="0"/>
              </a:rPr>
              <a:t>Our Service</a:t>
            </a:r>
            <a:endParaRPr lang="en-US" sz="12000" dirty="0">
              <a:solidFill>
                <a:srgbClr val="D8C7BA"/>
              </a:solidFill>
              <a:latin typeface="Fraunces 144pt" pitchFamily="2" charset="0"/>
            </a:endParaRPr>
          </a:p>
        </p:txBody>
      </p:sp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2627170" y="6501445"/>
            <a:ext cx="694944" cy="693502"/>
            <a:chOff x="-261003" y="5257806"/>
            <a:chExt cx="765176" cy="763588"/>
          </a:xfrm>
          <a:solidFill>
            <a:srgbClr val="574A44"/>
          </a:solidFill>
        </p:grpSpPr>
        <p:sp>
          <p:nvSpPr>
            <p:cNvPr id="61" name="Freeform 1157"/>
            <p:cNvSpPr>
              <a:spLocks noEditPoints="1"/>
            </p:cNvSpPr>
            <p:nvPr/>
          </p:nvSpPr>
          <p:spPr bwMode="auto">
            <a:xfrm>
              <a:off x="-261003" y="5767394"/>
              <a:ext cx="255588" cy="254000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8 h 80"/>
                <a:gd name="T12" fmla="*/ 8 w 80"/>
                <a:gd name="T13" fmla="*/ 40 h 80"/>
                <a:gd name="T14" fmla="*/ 40 w 80"/>
                <a:gd name="T15" fmla="*/ 72 h 80"/>
                <a:gd name="T16" fmla="*/ 72 w 80"/>
                <a:gd name="T17" fmla="*/ 40 h 80"/>
                <a:gd name="T18" fmla="*/ 40 w 80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8"/>
                  </a:moveTo>
                  <a:cubicBezTo>
                    <a:pt x="22" y="8"/>
                    <a:pt x="8" y="22"/>
                    <a:pt x="8" y="40"/>
                  </a:cubicBezTo>
                  <a:cubicBezTo>
                    <a:pt x="8" y="58"/>
                    <a:pt x="22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1158"/>
            <p:cNvSpPr>
              <a:spLocks/>
            </p:cNvSpPr>
            <p:nvPr/>
          </p:nvSpPr>
          <p:spPr bwMode="auto">
            <a:xfrm>
              <a:off x="-184803" y="5257806"/>
              <a:ext cx="688976" cy="687388"/>
            </a:xfrm>
            <a:custGeom>
              <a:avLst/>
              <a:gdLst>
                <a:gd name="T0" fmla="*/ 212 w 216"/>
                <a:gd name="T1" fmla="*/ 216 h 216"/>
                <a:gd name="T2" fmla="*/ 208 w 216"/>
                <a:gd name="T3" fmla="*/ 212 h 216"/>
                <a:gd name="T4" fmla="*/ 208 w 216"/>
                <a:gd name="T5" fmla="*/ 193 h 216"/>
                <a:gd name="T6" fmla="*/ 23 w 216"/>
                <a:gd name="T7" fmla="*/ 8 h 216"/>
                <a:gd name="T8" fmla="*/ 4 w 216"/>
                <a:gd name="T9" fmla="*/ 8 h 216"/>
                <a:gd name="T10" fmla="*/ 0 w 216"/>
                <a:gd name="T11" fmla="*/ 4 h 216"/>
                <a:gd name="T12" fmla="*/ 4 w 216"/>
                <a:gd name="T13" fmla="*/ 0 h 216"/>
                <a:gd name="T14" fmla="*/ 23 w 216"/>
                <a:gd name="T15" fmla="*/ 0 h 216"/>
                <a:gd name="T16" fmla="*/ 216 w 216"/>
                <a:gd name="T17" fmla="*/ 193 h 216"/>
                <a:gd name="T18" fmla="*/ 216 w 216"/>
                <a:gd name="T19" fmla="*/ 212 h 216"/>
                <a:gd name="T20" fmla="*/ 212 w 216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16">
                  <a:moveTo>
                    <a:pt x="212" y="216"/>
                  </a:moveTo>
                  <a:cubicBezTo>
                    <a:pt x="210" y="216"/>
                    <a:pt x="208" y="214"/>
                    <a:pt x="208" y="212"/>
                  </a:cubicBezTo>
                  <a:cubicBezTo>
                    <a:pt x="208" y="193"/>
                    <a:pt x="208" y="193"/>
                    <a:pt x="208" y="193"/>
                  </a:cubicBezTo>
                  <a:cubicBezTo>
                    <a:pt x="208" y="91"/>
                    <a:pt x="125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0" y="0"/>
                    <a:pt x="216" y="86"/>
                    <a:pt x="216" y="193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6" y="214"/>
                    <a:pt x="214" y="216"/>
                    <a:pt x="212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1159"/>
            <p:cNvSpPr>
              <a:spLocks/>
            </p:cNvSpPr>
            <p:nvPr/>
          </p:nvSpPr>
          <p:spPr bwMode="auto">
            <a:xfrm>
              <a:off x="-184803" y="5511806"/>
              <a:ext cx="433388" cy="433388"/>
            </a:xfrm>
            <a:custGeom>
              <a:avLst/>
              <a:gdLst>
                <a:gd name="T0" fmla="*/ 132 w 136"/>
                <a:gd name="T1" fmla="*/ 136 h 136"/>
                <a:gd name="T2" fmla="*/ 128 w 136"/>
                <a:gd name="T3" fmla="*/ 132 h 136"/>
                <a:gd name="T4" fmla="*/ 128 w 136"/>
                <a:gd name="T5" fmla="*/ 113 h 136"/>
                <a:gd name="T6" fmla="*/ 23 w 136"/>
                <a:gd name="T7" fmla="*/ 8 h 136"/>
                <a:gd name="T8" fmla="*/ 4 w 136"/>
                <a:gd name="T9" fmla="*/ 8 h 136"/>
                <a:gd name="T10" fmla="*/ 0 w 136"/>
                <a:gd name="T11" fmla="*/ 4 h 136"/>
                <a:gd name="T12" fmla="*/ 4 w 136"/>
                <a:gd name="T13" fmla="*/ 0 h 136"/>
                <a:gd name="T14" fmla="*/ 23 w 136"/>
                <a:gd name="T15" fmla="*/ 0 h 136"/>
                <a:gd name="T16" fmla="*/ 136 w 136"/>
                <a:gd name="T17" fmla="*/ 113 h 136"/>
                <a:gd name="T18" fmla="*/ 136 w 136"/>
                <a:gd name="T19" fmla="*/ 132 h 136"/>
                <a:gd name="T20" fmla="*/ 132 w 136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132" y="136"/>
                  </a:moveTo>
                  <a:cubicBezTo>
                    <a:pt x="130" y="136"/>
                    <a:pt x="128" y="134"/>
                    <a:pt x="128" y="132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8" y="55"/>
                    <a:pt x="81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85" y="0"/>
                    <a:pt x="136" y="51"/>
                    <a:pt x="136" y="113"/>
                  </a:cubicBezTo>
                  <a:cubicBezTo>
                    <a:pt x="136" y="132"/>
                    <a:pt x="136" y="132"/>
                    <a:pt x="136" y="132"/>
                  </a:cubicBezTo>
                  <a:cubicBezTo>
                    <a:pt x="136" y="134"/>
                    <a:pt x="134" y="136"/>
                    <a:pt x="13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3908938" y="6537201"/>
            <a:ext cx="623284" cy="621990"/>
            <a:chOff x="3579812" y="2430463"/>
            <a:chExt cx="765176" cy="763587"/>
          </a:xfrm>
          <a:solidFill>
            <a:srgbClr val="574A44"/>
          </a:solidFill>
        </p:grpSpPr>
        <p:sp>
          <p:nvSpPr>
            <p:cNvPr id="71" name="Freeform 850"/>
            <p:cNvSpPr>
              <a:spLocks noEditPoints="1"/>
            </p:cNvSpPr>
            <p:nvPr/>
          </p:nvSpPr>
          <p:spPr bwMode="auto">
            <a:xfrm>
              <a:off x="3579812" y="2430463"/>
              <a:ext cx="560388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851"/>
            <p:cNvSpPr>
              <a:spLocks/>
            </p:cNvSpPr>
            <p:nvPr/>
          </p:nvSpPr>
          <p:spPr bwMode="auto">
            <a:xfrm>
              <a:off x="4035425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249652" y="6519197"/>
            <a:ext cx="659372" cy="657999"/>
            <a:chOff x="5430930" y="1173174"/>
            <a:chExt cx="765178" cy="763589"/>
          </a:xfrm>
          <a:solidFill>
            <a:srgbClr val="574A44"/>
          </a:solidFill>
        </p:grpSpPr>
        <p:sp>
          <p:nvSpPr>
            <p:cNvPr id="86" name="Freeform 1378"/>
            <p:cNvSpPr>
              <a:spLocks/>
            </p:cNvSpPr>
            <p:nvPr/>
          </p:nvSpPr>
          <p:spPr bwMode="auto">
            <a:xfrm>
              <a:off x="5505543" y="1195399"/>
              <a:ext cx="668340" cy="668339"/>
            </a:xfrm>
            <a:custGeom>
              <a:avLst/>
              <a:gdLst>
                <a:gd name="T0" fmla="*/ 37 w 210"/>
                <a:gd name="T1" fmla="*/ 210 h 210"/>
                <a:gd name="T2" fmla="*/ 34 w 210"/>
                <a:gd name="T3" fmla="*/ 209 h 210"/>
                <a:gd name="T4" fmla="*/ 1 w 210"/>
                <a:gd name="T5" fmla="*/ 176 h 210"/>
                <a:gd name="T6" fmla="*/ 1 w 210"/>
                <a:gd name="T7" fmla="*/ 170 h 210"/>
                <a:gd name="T8" fmla="*/ 170 w 210"/>
                <a:gd name="T9" fmla="*/ 2 h 210"/>
                <a:gd name="T10" fmla="*/ 175 w 210"/>
                <a:gd name="T11" fmla="*/ 2 h 210"/>
                <a:gd name="T12" fmla="*/ 175 w 210"/>
                <a:gd name="T13" fmla="*/ 8 h 210"/>
                <a:gd name="T14" fmla="*/ 10 w 210"/>
                <a:gd name="T15" fmla="*/ 173 h 210"/>
                <a:gd name="T16" fmla="*/ 37 w 210"/>
                <a:gd name="T17" fmla="*/ 200 h 210"/>
                <a:gd name="T18" fmla="*/ 202 w 210"/>
                <a:gd name="T19" fmla="*/ 35 h 210"/>
                <a:gd name="T20" fmla="*/ 208 w 210"/>
                <a:gd name="T21" fmla="*/ 35 h 210"/>
                <a:gd name="T22" fmla="*/ 208 w 210"/>
                <a:gd name="T23" fmla="*/ 40 h 210"/>
                <a:gd name="T24" fmla="*/ 40 w 210"/>
                <a:gd name="T25" fmla="*/ 209 h 210"/>
                <a:gd name="T26" fmla="*/ 37 w 210"/>
                <a:gd name="T2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0">
                  <a:moveTo>
                    <a:pt x="37" y="210"/>
                  </a:moveTo>
                  <a:cubicBezTo>
                    <a:pt x="36" y="210"/>
                    <a:pt x="35" y="209"/>
                    <a:pt x="34" y="209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74"/>
                    <a:pt x="0" y="172"/>
                    <a:pt x="1" y="170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1" y="0"/>
                    <a:pt x="174" y="0"/>
                    <a:pt x="175" y="2"/>
                  </a:cubicBezTo>
                  <a:cubicBezTo>
                    <a:pt x="177" y="3"/>
                    <a:pt x="177" y="6"/>
                    <a:pt x="175" y="8"/>
                  </a:cubicBezTo>
                  <a:cubicBezTo>
                    <a:pt x="10" y="173"/>
                    <a:pt x="10" y="173"/>
                    <a:pt x="10" y="17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4" y="33"/>
                    <a:pt x="207" y="33"/>
                    <a:pt x="208" y="35"/>
                  </a:cubicBezTo>
                  <a:cubicBezTo>
                    <a:pt x="210" y="36"/>
                    <a:pt x="210" y="39"/>
                    <a:pt x="208" y="40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39" y="209"/>
                    <a:pt x="38" y="210"/>
                    <a:pt x="37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7" name="Freeform 1379"/>
            <p:cNvSpPr>
              <a:spLocks/>
            </p:cNvSpPr>
            <p:nvPr/>
          </p:nvSpPr>
          <p:spPr bwMode="auto">
            <a:xfrm>
              <a:off x="5430930" y="1730388"/>
              <a:ext cx="207963" cy="206375"/>
            </a:xfrm>
            <a:custGeom>
              <a:avLst/>
              <a:gdLst>
                <a:gd name="T0" fmla="*/ 4 w 65"/>
                <a:gd name="T1" fmla="*/ 65 h 65"/>
                <a:gd name="T2" fmla="*/ 1 w 65"/>
                <a:gd name="T3" fmla="*/ 64 h 65"/>
                <a:gd name="T4" fmla="*/ 0 w 65"/>
                <a:gd name="T5" fmla="*/ 59 h 65"/>
                <a:gd name="T6" fmla="*/ 24 w 65"/>
                <a:gd name="T7" fmla="*/ 3 h 65"/>
                <a:gd name="T8" fmla="*/ 29 w 65"/>
                <a:gd name="T9" fmla="*/ 1 h 65"/>
                <a:gd name="T10" fmla="*/ 31 w 65"/>
                <a:gd name="T11" fmla="*/ 6 h 65"/>
                <a:gd name="T12" fmla="*/ 11 w 65"/>
                <a:gd name="T13" fmla="*/ 54 h 65"/>
                <a:gd name="T14" fmla="*/ 59 w 65"/>
                <a:gd name="T15" fmla="*/ 34 h 65"/>
                <a:gd name="T16" fmla="*/ 64 w 65"/>
                <a:gd name="T17" fmla="*/ 36 h 65"/>
                <a:gd name="T18" fmla="*/ 62 w 65"/>
                <a:gd name="T19" fmla="*/ 41 h 65"/>
                <a:gd name="T20" fmla="*/ 6 w 65"/>
                <a:gd name="T21" fmla="*/ 65 h 65"/>
                <a:gd name="T22" fmla="*/ 4 w 65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65"/>
                  </a:moveTo>
                  <a:cubicBezTo>
                    <a:pt x="3" y="65"/>
                    <a:pt x="2" y="65"/>
                    <a:pt x="1" y="64"/>
                  </a:cubicBezTo>
                  <a:cubicBezTo>
                    <a:pt x="0" y="63"/>
                    <a:pt x="0" y="61"/>
                    <a:pt x="0" y="59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1"/>
                  </a:cubicBezTo>
                  <a:cubicBezTo>
                    <a:pt x="31" y="2"/>
                    <a:pt x="32" y="4"/>
                    <a:pt x="31" y="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3"/>
                    <a:pt x="63" y="34"/>
                    <a:pt x="64" y="36"/>
                  </a:cubicBezTo>
                  <a:cubicBezTo>
                    <a:pt x="65" y="38"/>
                    <a:pt x="64" y="41"/>
                    <a:pt x="62" y="41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" name="Freeform 1380"/>
            <p:cNvSpPr>
              <a:spLocks/>
            </p:cNvSpPr>
            <p:nvPr/>
          </p:nvSpPr>
          <p:spPr bwMode="auto">
            <a:xfrm>
              <a:off x="6043707" y="1173174"/>
              <a:ext cx="152401" cy="152400"/>
            </a:xfrm>
            <a:custGeom>
              <a:avLst/>
              <a:gdLst>
                <a:gd name="T0" fmla="*/ 37 w 48"/>
                <a:gd name="T1" fmla="*/ 48 h 48"/>
                <a:gd name="T2" fmla="*/ 34 w 48"/>
                <a:gd name="T3" fmla="*/ 46 h 48"/>
                <a:gd name="T4" fmla="*/ 34 w 48"/>
                <a:gd name="T5" fmla="*/ 41 h 48"/>
                <a:gd name="T6" fmla="*/ 40 w 48"/>
                <a:gd name="T7" fmla="*/ 27 h 48"/>
                <a:gd name="T8" fmla="*/ 34 w 48"/>
                <a:gd name="T9" fmla="*/ 14 h 48"/>
                <a:gd name="T10" fmla="*/ 21 w 48"/>
                <a:gd name="T11" fmla="*/ 8 h 48"/>
                <a:gd name="T12" fmla="*/ 7 w 48"/>
                <a:gd name="T13" fmla="*/ 14 h 48"/>
                <a:gd name="T14" fmla="*/ 2 w 48"/>
                <a:gd name="T15" fmla="*/ 14 h 48"/>
                <a:gd name="T16" fmla="*/ 2 w 48"/>
                <a:gd name="T17" fmla="*/ 8 h 48"/>
                <a:gd name="T18" fmla="*/ 21 w 48"/>
                <a:gd name="T19" fmla="*/ 0 h 48"/>
                <a:gd name="T20" fmla="*/ 40 w 48"/>
                <a:gd name="T21" fmla="*/ 8 h 48"/>
                <a:gd name="T22" fmla="*/ 48 w 48"/>
                <a:gd name="T23" fmla="*/ 27 h 48"/>
                <a:gd name="T24" fmla="*/ 40 w 48"/>
                <a:gd name="T25" fmla="*/ 46 h 48"/>
                <a:gd name="T26" fmla="*/ 37 w 48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37" y="48"/>
                  </a:moveTo>
                  <a:cubicBezTo>
                    <a:pt x="36" y="48"/>
                    <a:pt x="35" y="47"/>
                    <a:pt x="34" y="46"/>
                  </a:cubicBezTo>
                  <a:cubicBezTo>
                    <a:pt x="33" y="45"/>
                    <a:pt x="33" y="42"/>
                    <a:pt x="34" y="41"/>
                  </a:cubicBezTo>
                  <a:cubicBezTo>
                    <a:pt x="38" y="37"/>
                    <a:pt x="40" y="32"/>
                    <a:pt x="40" y="27"/>
                  </a:cubicBezTo>
                  <a:cubicBezTo>
                    <a:pt x="40" y="22"/>
                    <a:pt x="38" y="17"/>
                    <a:pt x="34" y="14"/>
                  </a:cubicBezTo>
                  <a:cubicBezTo>
                    <a:pt x="31" y="10"/>
                    <a:pt x="26" y="8"/>
                    <a:pt x="21" y="8"/>
                  </a:cubicBezTo>
                  <a:cubicBezTo>
                    <a:pt x="16" y="8"/>
                    <a:pt x="11" y="10"/>
                    <a:pt x="7" y="14"/>
                  </a:cubicBezTo>
                  <a:cubicBezTo>
                    <a:pt x="6" y="15"/>
                    <a:pt x="3" y="15"/>
                    <a:pt x="2" y="14"/>
                  </a:cubicBezTo>
                  <a:cubicBezTo>
                    <a:pt x="0" y="12"/>
                    <a:pt x="0" y="10"/>
                    <a:pt x="2" y="8"/>
                  </a:cubicBezTo>
                  <a:cubicBezTo>
                    <a:pt x="7" y="3"/>
                    <a:pt x="14" y="0"/>
                    <a:pt x="21" y="0"/>
                  </a:cubicBezTo>
                  <a:cubicBezTo>
                    <a:pt x="28" y="0"/>
                    <a:pt x="35" y="3"/>
                    <a:pt x="40" y="8"/>
                  </a:cubicBezTo>
                  <a:cubicBezTo>
                    <a:pt x="45" y="13"/>
                    <a:pt x="48" y="20"/>
                    <a:pt x="48" y="27"/>
                  </a:cubicBezTo>
                  <a:cubicBezTo>
                    <a:pt x="48" y="34"/>
                    <a:pt x="45" y="41"/>
                    <a:pt x="40" y="46"/>
                  </a:cubicBezTo>
                  <a:cubicBezTo>
                    <a:pt x="39" y="47"/>
                    <a:pt x="38" y="48"/>
                    <a:pt x="3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" name="Freeform 1381"/>
            <p:cNvSpPr>
              <a:spLocks/>
            </p:cNvSpPr>
            <p:nvPr/>
          </p:nvSpPr>
          <p:spPr bwMode="auto">
            <a:xfrm>
              <a:off x="5992907" y="1246199"/>
              <a:ext cx="130176" cy="130175"/>
            </a:xfrm>
            <a:custGeom>
              <a:avLst/>
              <a:gdLst>
                <a:gd name="T0" fmla="*/ 37 w 41"/>
                <a:gd name="T1" fmla="*/ 41 h 41"/>
                <a:gd name="T2" fmla="*/ 34 w 41"/>
                <a:gd name="T3" fmla="*/ 40 h 41"/>
                <a:gd name="T4" fmla="*/ 1 w 41"/>
                <a:gd name="T5" fmla="*/ 7 h 41"/>
                <a:gd name="T6" fmla="*/ 1 w 41"/>
                <a:gd name="T7" fmla="*/ 1 h 41"/>
                <a:gd name="T8" fmla="*/ 7 w 41"/>
                <a:gd name="T9" fmla="*/ 1 h 41"/>
                <a:gd name="T10" fmla="*/ 40 w 41"/>
                <a:gd name="T11" fmla="*/ 34 h 41"/>
                <a:gd name="T12" fmla="*/ 40 w 41"/>
                <a:gd name="T13" fmla="*/ 40 h 41"/>
                <a:gd name="T14" fmla="*/ 37 w 41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37" y="41"/>
                  </a:moveTo>
                  <a:cubicBezTo>
                    <a:pt x="36" y="41"/>
                    <a:pt x="35" y="41"/>
                    <a:pt x="34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6"/>
                    <a:pt x="41" y="38"/>
                    <a:pt x="40" y="40"/>
                  </a:cubicBezTo>
                  <a:cubicBezTo>
                    <a:pt x="39" y="41"/>
                    <a:pt x="38" y="41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9757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Our Process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Meet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 – 09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Research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 – 09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Concept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 – 09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Design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 – 09</a:t>
            </a:r>
          </a:p>
        </p:txBody>
      </p:sp>
      <p:sp>
        <p:nvSpPr>
          <p:cNvPr id="157" name="Oval 156"/>
          <p:cNvSpPr/>
          <p:nvPr/>
        </p:nvSpPr>
        <p:spPr>
          <a:xfrm>
            <a:off x="1373188" y="6732133"/>
            <a:ext cx="1371600" cy="1371600"/>
          </a:xfrm>
          <a:prstGeom prst="ellipse">
            <a:avLst/>
          </a:prstGeom>
          <a:solidFill>
            <a:srgbClr val="F8F3EF"/>
          </a:solidFill>
          <a:ln w="19050"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>
            <a:off x="2744788" y="7429500"/>
            <a:ext cx="3619325" cy="0"/>
          </a:xfrm>
          <a:prstGeom prst="line">
            <a:avLst/>
          </a:prstGeom>
          <a:ln w="19050">
            <a:solidFill>
              <a:srgbClr val="574A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>
          <a:xfrm>
            <a:off x="6887244" y="6732133"/>
            <a:ext cx="1371600" cy="1371600"/>
          </a:xfrm>
          <a:prstGeom prst="ellipse">
            <a:avLst/>
          </a:prstGeom>
          <a:solidFill>
            <a:srgbClr val="F8F3EF"/>
          </a:solidFill>
          <a:ln w="19050"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Connector 170"/>
          <p:cNvCxnSpPr/>
          <p:nvPr/>
        </p:nvCxnSpPr>
        <p:spPr>
          <a:xfrm>
            <a:off x="8258844" y="7429500"/>
            <a:ext cx="3619325" cy="0"/>
          </a:xfrm>
          <a:prstGeom prst="line">
            <a:avLst/>
          </a:prstGeom>
          <a:ln w="19050">
            <a:solidFill>
              <a:srgbClr val="574A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Oval 174"/>
          <p:cNvSpPr/>
          <p:nvPr/>
        </p:nvSpPr>
        <p:spPr>
          <a:xfrm>
            <a:off x="12401300" y="6732133"/>
            <a:ext cx="1371600" cy="1371600"/>
          </a:xfrm>
          <a:prstGeom prst="ellipse">
            <a:avLst/>
          </a:prstGeom>
          <a:solidFill>
            <a:srgbClr val="F8F3EF"/>
          </a:solidFill>
          <a:ln w="19050"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 175"/>
          <p:cNvGrpSpPr/>
          <p:nvPr/>
        </p:nvGrpSpPr>
        <p:grpSpPr>
          <a:xfrm>
            <a:off x="12738654" y="7186600"/>
            <a:ext cx="696892" cy="462666"/>
            <a:chOff x="4981576" y="5357813"/>
            <a:chExt cx="765176" cy="508000"/>
          </a:xfrm>
          <a:solidFill>
            <a:srgbClr val="574A44"/>
          </a:solidFill>
        </p:grpSpPr>
        <p:sp>
          <p:nvSpPr>
            <p:cNvPr id="177" name="Freeform 832"/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8" name="Freeform 833"/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9" name="Freeform 834"/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cxnSp>
        <p:nvCxnSpPr>
          <p:cNvPr id="180" name="Straight Connector 179"/>
          <p:cNvCxnSpPr/>
          <p:nvPr/>
        </p:nvCxnSpPr>
        <p:spPr>
          <a:xfrm>
            <a:off x="13772900" y="7429500"/>
            <a:ext cx="3619325" cy="0"/>
          </a:xfrm>
          <a:prstGeom prst="line">
            <a:avLst/>
          </a:prstGeom>
          <a:ln w="19050">
            <a:solidFill>
              <a:srgbClr val="574A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>
          <a:xfrm>
            <a:off x="17915356" y="6732133"/>
            <a:ext cx="1371600" cy="1371600"/>
          </a:xfrm>
          <a:prstGeom prst="ellipse">
            <a:avLst/>
          </a:prstGeom>
          <a:solidFill>
            <a:srgbClr val="F8F3EF"/>
          </a:solidFill>
          <a:ln w="19050"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19286956" y="7429500"/>
            <a:ext cx="3619325" cy="0"/>
          </a:xfrm>
          <a:prstGeom prst="line">
            <a:avLst/>
          </a:prstGeom>
          <a:ln w="19050">
            <a:solidFill>
              <a:srgbClr val="574A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0" name="Group 199"/>
          <p:cNvGrpSpPr/>
          <p:nvPr/>
        </p:nvGrpSpPr>
        <p:grpSpPr>
          <a:xfrm>
            <a:off x="1707260" y="7080822"/>
            <a:ext cx="700174" cy="698717"/>
            <a:chOff x="-385733" y="2316169"/>
            <a:chExt cx="765181" cy="763588"/>
          </a:xfrm>
          <a:solidFill>
            <a:srgbClr val="574A44"/>
          </a:solidFill>
        </p:grpSpPr>
        <p:sp>
          <p:nvSpPr>
            <p:cNvPr id="201" name="Freeform 978"/>
            <p:cNvSpPr>
              <a:spLocks/>
            </p:cNvSpPr>
            <p:nvPr/>
          </p:nvSpPr>
          <p:spPr bwMode="auto">
            <a:xfrm>
              <a:off x="-385733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2" name="Freeform 979"/>
            <p:cNvSpPr>
              <a:spLocks/>
            </p:cNvSpPr>
            <p:nvPr/>
          </p:nvSpPr>
          <p:spPr bwMode="auto">
            <a:xfrm>
              <a:off x="82583" y="2822582"/>
              <a:ext cx="95251" cy="53975"/>
            </a:xfrm>
            <a:custGeom>
              <a:avLst/>
              <a:gdLst>
                <a:gd name="T0" fmla="*/ 25 w 30"/>
                <a:gd name="T1" fmla="*/ 17 h 17"/>
                <a:gd name="T2" fmla="*/ 24 w 30"/>
                <a:gd name="T3" fmla="*/ 17 h 17"/>
                <a:gd name="T4" fmla="*/ 3 w 30"/>
                <a:gd name="T5" fmla="*/ 9 h 17"/>
                <a:gd name="T6" fmla="*/ 1 w 30"/>
                <a:gd name="T7" fmla="*/ 4 h 17"/>
                <a:gd name="T8" fmla="*/ 6 w 30"/>
                <a:gd name="T9" fmla="*/ 1 h 17"/>
                <a:gd name="T10" fmla="*/ 26 w 30"/>
                <a:gd name="T11" fmla="*/ 9 h 17"/>
                <a:gd name="T12" fmla="*/ 29 w 30"/>
                <a:gd name="T13" fmla="*/ 14 h 17"/>
                <a:gd name="T14" fmla="*/ 25 w 3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7">
                  <a:moveTo>
                    <a:pt x="25" y="17"/>
                  </a:moveTo>
                  <a:cubicBezTo>
                    <a:pt x="25" y="17"/>
                    <a:pt x="24" y="17"/>
                    <a:pt x="24" y="1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10"/>
                    <a:pt x="30" y="12"/>
                    <a:pt x="29" y="14"/>
                  </a:cubicBezTo>
                  <a:cubicBezTo>
                    <a:pt x="28" y="16"/>
                    <a:pt x="27" y="17"/>
                    <a:pt x="2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3" name="Freeform 980"/>
            <p:cNvSpPr>
              <a:spLocks/>
            </p:cNvSpPr>
            <p:nvPr/>
          </p:nvSpPr>
          <p:spPr bwMode="auto">
            <a:xfrm>
              <a:off x="-214282" y="2316169"/>
              <a:ext cx="420691" cy="534988"/>
            </a:xfrm>
            <a:custGeom>
              <a:avLst/>
              <a:gdLst>
                <a:gd name="T0" fmla="*/ 98 w 132"/>
                <a:gd name="T1" fmla="*/ 168 h 168"/>
                <a:gd name="T2" fmla="*/ 95 w 132"/>
                <a:gd name="T3" fmla="*/ 167 h 168"/>
                <a:gd name="T4" fmla="*/ 95 w 132"/>
                <a:gd name="T5" fmla="*/ 161 h 168"/>
                <a:gd name="T6" fmla="*/ 122 w 132"/>
                <a:gd name="T7" fmla="*/ 96 h 168"/>
                <a:gd name="T8" fmla="*/ 122 w 132"/>
                <a:gd name="T9" fmla="*/ 50 h 168"/>
                <a:gd name="T10" fmla="*/ 66 w 132"/>
                <a:gd name="T11" fmla="*/ 8 h 168"/>
                <a:gd name="T12" fmla="*/ 66 w 132"/>
                <a:gd name="T13" fmla="*/ 8 h 168"/>
                <a:gd name="T14" fmla="*/ 10 w 132"/>
                <a:gd name="T15" fmla="*/ 50 h 168"/>
                <a:gd name="T16" fmla="*/ 10 w 132"/>
                <a:gd name="T17" fmla="*/ 95 h 168"/>
                <a:gd name="T18" fmla="*/ 37 w 132"/>
                <a:gd name="T19" fmla="*/ 161 h 168"/>
                <a:gd name="T20" fmla="*/ 37 w 132"/>
                <a:gd name="T21" fmla="*/ 167 h 168"/>
                <a:gd name="T22" fmla="*/ 31 w 132"/>
                <a:gd name="T23" fmla="*/ 167 h 168"/>
                <a:gd name="T24" fmla="*/ 2 w 132"/>
                <a:gd name="T25" fmla="*/ 95 h 168"/>
                <a:gd name="T26" fmla="*/ 2 w 132"/>
                <a:gd name="T27" fmla="*/ 50 h 168"/>
                <a:gd name="T28" fmla="*/ 2 w 132"/>
                <a:gd name="T29" fmla="*/ 49 h 168"/>
                <a:gd name="T30" fmla="*/ 65 w 132"/>
                <a:gd name="T31" fmla="*/ 0 h 168"/>
                <a:gd name="T32" fmla="*/ 66 w 132"/>
                <a:gd name="T33" fmla="*/ 0 h 168"/>
                <a:gd name="T34" fmla="*/ 130 w 132"/>
                <a:gd name="T35" fmla="*/ 49 h 168"/>
                <a:gd name="T36" fmla="*/ 130 w 132"/>
                <a:gd name="T37" fmla="*/ 50 h 168"/>
                <a:gd name="T38" fmla="*/ 130 w 132"/>
                <a:gd name="T39" fmla="*/ 95 h 168"/>
                <a:gd name="T40" fmla="*/ 101 w 132"/>
                <a:gd name="T41" fmla="*/ 167 h 168"/>
                <a:gd name="T42" fmla="*/ 98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98" y="168"/>
                  </a:moveTo>
                  <a:cubicBezTo>
                    <a:pt x="97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3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100" y="168"/>
                    <a:pt x="99" y="168"/>
                    <a:pt x="9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4" name="Freeform 981"/>
            <p:cNvSpPr>
              <a:spLocks/>
            </p:cNvSpPr>
            <p:nvPr/>
          </p:nvSpPr>
          <p:spPr bwMode="auto">
            <a:xfrm>
              <a:off x="250859" y="2851157"/>
              <a:ext cx="25400" cy="228600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8 w 8"/>
                <a:gd name="T9" fmla="*/ 4 h 72"/>
                <a:gd name="T10" fmla="*/ 8 w 8"/>
                <a:gd name="T11" fmla="*/ 68 h 72"/>
                <a:gd name="T12" fmla="*/ 4 w 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5" name="Freeform 982"/>
            <p:cNvSpPr>
              <a:spLocks/>
            </p:cNvSpPr>
            <p:nvPr/>
          </p:nvSpPr>
          <p:spPr bwMode="auto">
            <a:xfrm>
              <a:off x="149259" y="2952757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7247310" y="7092876"/>
            <a:ext cx="651469" cy="650115"/>
            <a:chOff x="4981576" y="2430463"/>
            <a:chExt cx="765176" cy="763587"/>
          </a:xfrm>
          <a:solidFill>
            <a:srgbClr val="574A44"/>
          </a:solidFill>
        </p:grpSpPr>
        <p:sp>
          <p:nvSpPr>
            <p:cNvPr id="207" name="Freeform 852"/>
            <p:cNvSpPr>
              <a:spLocks noEditPoints="1"/>
            </p:cNvSpPr>
            <p:nvPr/>
          </p:nvSpPr>
          <p:spPr bwMode="auto">
            <a:xfrm>
              <a:off x="4981576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8" name="Freeform 853"/>
            <p:cNvSpPr>
              <a:spLocks/>
            </p:cNvSpPr>
            <p:nvPr/>
          </p:nvSpPr>
          <p:spPr bwMode="auto">
            <a:xfrm>
              <a:off x="5437189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9" name="Freeform 854"/>
            <p:cNvSpPr>
              <a:spLocks/>
            </p:cNvSpPr>
            <p:nvPr/>
          </p:nvSpPr>
          <p:spPr bwMode="auto">
            <a:xfrm>
              <a:off x="5122864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0" name="Freeform 855"/>
            <p:cNvSpPr>
              <a:spLocks/>
            </p:cNvSpPr>
            <p:nvPr/>
          </p:nvSpPr>
          <p:spPr bwMode="auto">
            <a:xfrm>
              <a:off x="5249864" y="2570163"/>
              <a:ext cx="25400" cy="280988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" name="Group 210"/>
          <p:cNvGrpSpPr/>
          <p:nvPr/>
        </p:nvGrpSpPr>
        <p:grpSpPr>
          <a:xfrm>
            <a:off x="18271470" y="7088934"/>
            <a:ext cx="659372" cy="657999"/>
            <a:chOff x="5430930" y="1173174"/>
            <a:chExt cx="765178" cy="763589"/>
          </a:xfrm>
          <a:solidFill>
            <a:srgbClr val="574A44"/>
          </a:solidFill>
        </p:grpSpPr>
        <p:sp>
          <p:nvSpPr>
            <p:cNvPr id="212" name="Freeform 1378"/>
            <p:cNvSpPr>
              <a:spLocks/>
            </p:cNvSpPr>
            <p:nvPr/>
          </p:nvSpPr>
          <p:spPr bwMode="auto">
            <a:xfrm>
              <a:off x="5505543" y="1195399"/>
              <a:ext cx="668340" cy="668339"/>
            </a:xfrm>
            <a:custGeom>
              <a:avLst/>
              <a:gdLst>
                <a:gd name="T0" fmla="*/ 37 w 210"/>
                <a:gd name="T1" fmla="*/ 210 h 210"/>
                <a:gd name="T2" fmla="*/ 34 w 210"/>
                <a:gd name="T3" fmla="*/ 209 h 210"/>
                <a:gd name="T4" fmla="*/ 1 w 210"/>
                <a:gd name="T5" fmla="*/ 176 h 210"/>
                <a:gd name="T6" fmla="*/ 1 w 210"/>
                <a:gd name="T7" fmla="*/ 170 h 210"/>
                <a:gd name="T8" fmla="*/ 170 w 210"/>
                <a:gd name="T9" fmla="*/ 2 h 210"/>
                <a:gd name="T10" fmla="*/ 175 w 210"/>
                <a:gd name="T11" fmla="*/ 2 h 210"/>
                <a:gd name="T12" fmla="*/ 175 w 210"/>
                <a:gd name="T13" fmla="*/ 8 h 210"/>
                <a:gd name="T14" fmla="*/ 10 w 210"/>
                <a:gd name="T15" fmla="*/ 173 h 210"/>
                <a:gd name="T16" fmla="*/ 37 w 210"/>
                <a:gd name="T17" fmla="*/ 200 h 210"/>
                <a:gd name="T18" fmla="*/ 202 w 210"/>
                <a:gd name="T19" fmla="*/ 35 h 210"/>
                <a:gd name="T20" fmla="*/ 208 w 210"/>
                <a:gd name="T21" fmla="*/ 35 h 210"/>
                <a:gd name="T22" fmla="*/ 208 w 210"/>
                <a:gd name="T23" fmla="*/ 40 h 210"/>
                <a:gd name="T24" fmla="*/ 40 w 210"/>
                <a:gd name="T25" fmla="*/ 209 h 210"/>
                <a:gd name="T26" fmla="*/ 37 w 210"/>
                <a:gd name="T2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0">
                  <a:moveTo>
                    <a:pt x="37" y="210"/>
                  </a:moveTo>
                  <a:cubicBezTo>
                    <a:pt x="36" y="210"/>
                    <a:pt x="35" y="209"/>
                    <a:pt x="34" y="209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74"/>
                    <a:pt x="0" y="172"/>
                    <a:pt x="1" y="170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1" y="0"/>
                    <a:pt x="174" y="0"/>
                    <a:pt x="175" y="2"/>
                  </a:cubicBezTo>
                  <a:cubicBezTo>
                    <a:pt x="177" y="3"/>
                    <a:pt x="177" y="6"/>
                    <a:pt x="175" y="8"/>
                  </a:cubicBezTo>
                  <a:cubicBezTo>
                    <a:pt x="10" y="173"/>
                    <a:pt x="10" y="173"/>
                    <a:pt x="10" y="17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4" y="33"/>
                    <a:pt x="207" y="33"/>
                    <a:pt x="208" y="35"/>
                  </a:cubicBezTo>
                  <a:cubicBezTo>
                    <a:pt x="210" y="36"/>
                    <a:pt x="210" y="39"/>
                    <a:pt x="208" y="40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39" y="209"/>
                    <a:pt x="38" y="210"/>
                    <a:pt x="37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" name="Freeform 1379"/>
            <p:cNvSpPr>
              <a:spLocks/>
            </p:cNvSpPr>
            <p:nvPr/>
          </p:nvSpPr>
          <p:spPr bwMode="auto">
            <a:xfrm>
              <a:off x="5430930" y="1730388"/>
              <a:ext cx="207963" cy="206375"/>
            </a:xfrm>
            <a:custGeom>
              <a:avLst/>
              <a:gdLst>
                <a:gd name="T0" fmla="*/ 4 w 65"/>
                <a:gd name="T1" fmla="*/ 65 h 65"/>
                <a:gd name="T2" fmla="*/ 1 w 65"/>
                <a:gd name="T3" fmla="*/ 64 h 65"/>
                <a:gd name="T4" fmla="*/ 0 w 65"/>
                <a:gd name="T5" fmla="*/ 59 h 65"/>
                <a:gd name="T6" fmla="*/ 24 w 65"/>
                <a:gd name="T7" fmla="*/ 3 h 65"/>
                <a:gd name="T8" fmla="*/ 29 w 65"/>
                <a:gd name="T9" fmla="*/ 1 h 65"/>
                <a:gd name="T10" fmla="*/ 31 w 65"/>
                <a:gd name="T11" fmla="*/ 6 h 65"/>
                <a:gd name="T12" fmla="*/ 11 w 65"/>
                <a:gd name="T13" fmla="*/ 54 h 65"/>
                <a:gd name="T14" fmla="*/ 59 w 65"/>
                <a:gd name="T15" fmla="*/ 34 h 65"/>
                <a:gd name="T16" fmla="*/ 64 w 65"/>
                <a:gd name="T17" fmla="*/ 36 h 65"/>
                <a:gd name="T18" fmla="*/ 62 w 65"/>
                <a:gd name="T19" fmla="*/ 41 h 65"/>
                <a:gd name="T20" fmla="*/ 6 w 65"/>
                <a:gd name="T21" fmla="*/ 65 h 65"/>
                <a:gd name="T22" fmla="*/ 4 w 65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65"/>
                  </a:moveTo>
                  <a:cubicBezTo>
                    <a:pt x="3" y="65"/>
                    <a:pt x="2" y="65"/>
                    <a:pt x="1" y="64"/>
                  </a:cubicBezTo>
                  <a:cubicBezTo>
                    <a:pt x="0" y="63"/>
                    <a:pt x="0" y="61"/>
                    <a:pt x="0" y="59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1"/>
                  </a:cubicBezTo>
                  <a:cubicBezTo>
                    <a:pt x="31" y="2"/>
                    <a:pt x="32" y="4"/>
                    <a:pt x="31" y="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3"/>
                    <a:pt x="63" y="34"/>
                    <a:pt x="64" y="36"/>
                  </a:cubicBezTo>
                  <a:cubicBezTo>
                    <a:pt x="65" y="38"/>
                    <a:pt x="64" y="41"/>
                    <a:pt x="62" y="41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" name="Freeform 1380"/>
            <p:cNvSpPr>
              <a:spLocks/>
            </p:cNvSpPr>
            <p:nvPr/>
          </p:nvSpPr>
          <p:spPr bwMode="auto">
            <a:xfrm>
              <a:off x="6043707" y="1173174"/>
              <a:ext cx="152401" cy="152400"/>
            </a:xfrm>
            <a:custGeom>
              <a:avLst/>
              <a:gdLst>
                <a:gd name="T0" fmla="*/ 37 w 48"/>
                <a:gd name="T1" fmla="*/ 48 h 48"/>
                <a:gd name="T2" fmla="*/ 34 w 48"/>
                <a:gd name="T3" fmla="*/ 46 h 48"/>
                <a:gd name="T4" fmla="*/ 34 w 48"/>
                <a:gd name="T5" fmla="*/ 41 h 48"/>
                <a:gd name="T6" fmla="*/ 40 w 48"/>
                <a:gd name="T7" fmla="*/ 27 h 48"/>
                <a:gd name="T8" fmla="*/ 34 w 48"/>
                <a:gd name="T9" fmla="*/ 14 h 48"/>
                <a:gd name="T10" fmla="*/ 21 w 48"/>
                <a:gd name="T11" fmla="*/ 8 h 48"/>
                <a:gd name="T12" fmla="*/ 7 w 48"/>
                <a:gd name="T13" fmla="*/ 14 h 48"/>
                <a:gd name="T14" fmla="*/ 2 w 48"/>
                <a:gd name="T15" fmla="*/ 14 h 48"/>
                <a:gd name="T16" fmla="*/ 2 w 48"/>
                <a:gd name="T17" fmla="*/ 8 h 48"/>
                <a:gd name="T18" fmla="*/ 21 w 48"/>
                <a:gd name="T19" fmla="*/ 0 h 48"/>
                <a:gd name="T20" fmla="*/ 40 w 48"/>
                <a:gd name="T21" fmla="*/ 8 h 48"/>
                <a:gd name="T22" fmla="*/ 48 w 48"/>
                <a:gd name="T23" fmla="*/ 27 h 48"/>
                <a:gd name="T24" fmla="*/ 40 w 48"/>
                <a:gd name="T25" fmla="*/ 46 h 48"/>
                <a:gd name="T26" fmla="*/ 37 w 48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37" y="48"/>
                  </a:moveTo>
                  <a:cubicBezTo>
                    <a:pt x="36" y="48"/>
                    <a:pt x="35" y="47"/>
                    <a:pt x="34" y="46"/>
                  </a:cubicBezTo>
                  <a:cubicBezTo>
                    <a:pt x="33" y="45"/>
                    <a:pt x="33" y="42"/>
                    <a:pt x="34" y="41"/>
                  </a:cubicBezTo>
                  <a:cubicBezTo>
                    <a:pt x="38" y="37"/>
                    <a:pt x="40" y="32"/>
                    <a:pt x="40" y="27"/>
                  </a:cubicBezTo>
                  <a:cubicBezTo>
                    <a:pt x="40" y="22"/>
                    <a:pt x="38" y="17"/>
                    <a:pt x="34" y="14"/>
                  </a:cubicBezTo>
                  <a:cubicBezTo>
                    <a:pt x="31" y="10"/>
                    <a:pt x="26" y="8"/>
                    <a:pt x="21" y="8"/>
                  </a:cubicBezTo>
                  <a:cubicBezTo>
                    <a:pt x="16" y="8"/>
                    <a:pt x="11" y="10"/>
                    <a:pt x="7" y="14"/>
                  </a:cubicBezTo>
                  <a:cubicBezTo>
                    <a:pt x="6" y="15"/>
                    <a:pt x="3" y="15"/>
                    <a:pt x="2" y="14"/>
                  </a:cubicBezTo>
                  <a:cubicBezTo>
                    <a:pt x="0" y="12"/>
                    <a:pt x="0" y="10"/>
                    <a:pt x="2" y="8"/>
                  </a:cubicBezTo>
                  <a:cubicBezTo>
                    <a:pt x="7" y="3"/>
                    <a:pt x="14" y="0"/>
                    <a:pt x="21" y="0"/>
                  </a:cubicBezTo>
                  <a:cubicBezTo>
                    <a:pt x="28" y="0"/>
                    <a:pt x="35" y="3"/>
                    <a:pt x="40" y="8"/>
                  </a:cubicBezTo>
                  <a:cubicBezTo>
                    <a:pt x="45" y="13"/>
                    <a:pt x="48" y="20"/>
                    <a:pt x="48" y="27"/>
                  </a:cubicBezTo>
                  <a:cubicBezTo>
                    <a:pt x="48" y="34"/>
                    <a:pt x="45" y="41"/>
                    <a:pt x="40" y="46"/>
                  </a:cubicBezTo>
                  <a:cubicBezTo>
                    <a:pt x="39" y="47"/>
                    <a:pt x="38" y="48"/>
                    <a:pt x="3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" name="Freeform 1381"/>
            <p:cNvSpPr>
              <a:spLocks/>
            </p:cNvSpPr>
            <p:nvPr/>
          </p:nvSpPr>
          <p:spPr bwMode="auto">
            <a:xfrm>
              <a:off x="5992907" y="1246199"/>
              <a:ext cx="130176" cy="130175"/>
            </a:xfrm>
            <a:custGeom>
              <a:avLst/>
              <a:gdLst>
                <a:gd name="T0" fmla="*/ 37 w 41"/>
                <a:gd name="T1" fmla="*/ 41 h 41"/>
                <a:gd name="T2" fmla="*/ 34 w 41"/>
                <a:gd name="T3" fmla="*/ 40 h 41"/>
                <a:gd name="T4" fmla="*/ 1 w 41"/>
                <a:gd name="T5" fmla="*/ 7 h 41"/>
                <a:gd name="T6" fmla="*/ 1 w 41"/>
                <a:gd name="T7" fmla="*/ 1 h 41"/>
                <a:gd name="T8" fmla="*/ 7 w 41"/>
                <a:gd name="T9" fmla="*/ 1 h 41"/>
                <a:gd name="T10" fmla="*/ 40 w 41"/>
                <a:gd name="T11" fmla="*/ 34 h 41"/>
                <a:gd name="T12" fmla="*/ 40 w 41"/>
                <a:gd name="T13" fmla="*/ 40 h 41"/>
                <a:gd name="T14" fmla="*/ 37 w 41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37" y="41"/>
                  </a:moveTo>
                  <a:cubicBezTo>
                    <a:pt x="36" y="41"/>
                    <a:pt x="35" y="41"/>
                    <a:pt x="34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6"/>
                    <a:pt x="41" y="38"/>
                    <a:pt x="40" y="40"/>
                  </a:cubicBezTo>
                  <a:cubicBezTo>
                    <a:pt x="39" y="41"/>
                    <a:pt x="38" y="41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43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12081" y="3948805"/>
            <a:ext cx="22975094" cy="8395595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占位符 4" descr="花瓶里插着花&#10;&#10;描述已自动生成">
            <a:extLst>
              <a:ext uri="{FF2B5EF4-FFF2-40B4-BE49-F238E27FC236}">
                <a16:creationId xmlns:a16="http://schemas.microsoft.com/office/drawing/2014/main" id="{87619234-7DAC-417A-B259-49B397405A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Table of Content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INDEX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Vivamus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accumsan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Maecenas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fringilla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Introduction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Table of Content 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Who We Are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What We Do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Highlight / Milestone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Project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Portofolio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1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2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3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4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5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6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7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8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9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10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11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12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How We Work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Our Pricelist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Client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Testimonias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Our Team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Contact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End Page</a:t>
            </a:r>
          </a:p>
          <a:p>
            <a:pPr lvl="0" defTabSz="1828891">
              <a:spcBef>
                <a:spcPts val="0"/>
              </a:spcBef>
            </a:pP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6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穿着黑色衣服的女人&#10;&#10;描述已自动生成">
            <a:extLst>
              <a:ext uri="{FF2B5EF4-FFF2-40B4-BE49-F238E27FC236}">
                <a16:creationId xmlns:a16="http://schemas.microsoft.com/office/drawing/2014/main" id="{25BB1F84-7625-45B3-BAB5-157B1DF4E0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186" y="2057401"/>
            <a:ext cx="21640803" cy="3107605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FB05498-F8BB-469F-A18B-6638AAA8773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Revision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 – 09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Finalize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 – 09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Create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 – 09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Application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Jan – 09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rgbClr val="F8F3EF"/>
                </a:solidFill>
                <a:latin typeface="Fraunces 144pt" pitchFamily="2" charset="0"/>
              </a:rPr>
              <a:t>IT’S HOW WE PROCESS OUR WORK</a:t>
            </a:r>
          </a:p>
        </p:txBody>
      </p:sp>
      <p:sp>
        <p:nvSpPr>
          <p:cNvPr id="6" name="Oval 5"/>
          <p:cNvSpPr/>
          <p:nvPr/>
        </p:nvSpPr>
        <p:spPr>
          <a:xfrm>
            <a:off x="1373188" y="6732133"/>
            <a:ext cx="1371600" cy="1371600"/>
          </a:xfrm>
          <a:prstGeom prst="ellipse">
            <a:avLst/>
          </a:prstGeom>
          <a:solidFill>
            <a:srgbClr val="F8F3EF"/>
          </a:solidFill>
          <a:ln w="19050"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744788" y="7429500"/>
            <a:ext cx="3619325" cy="0"/>
          </a:xfrm>
          <a:prstGeom prst="line">
            <a:avLst/>
          </a:prstGeom>
          <a:ln w="19050">
            <a:solidFill>
              <a:srgbClr val="574A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887244" y="6732133"/>
            <a:ext cx="1371600" cy="1371600"/>
          </a:xfrm>
          <a:prstGeom prst="ellipse">
            <a:avLst/>
          </a:prstGeom>
          <a:solidFill>
            <a:srgbClr val="F8F3EF"/>
          </a:solidFill>
          <a:ln w="19050"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8258844" y="7429500"/>
            <a:ext cx="3619325" cy="0"/>
          </a:xfrm>
          <a:prstGeom prst="line">
            <a:avLst/>
          </a:prstGeom>
          <a:ln w="19050">
            <a:solidFill>
              <a:srgbClr val="574A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12401300" y="6732133"/>
            <a:ext cx="1371600" cy="1371600"/>
          </a:xfrm>
          <a:prstGeom prst="ellipse">
            <a:avLst/>
          </a:prstGeom>
          <a:solidFill>
            <a:srgbClr val="F8F3EF"/>
          </a:solidFill>
          <a:ln w="19050"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3772900" y="7429500"/>
            <a:ext cx="3619325" cy="0"/>
          </a:xfrm>
          <a:prstGeom prst="line">
            <a:avLst/>
          </a:prstGeom>
          <a:ln w="19050">
            <a:solidFill>
              <a:srgbClr val="574A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7915356" y="6732133"/>
            <a:ext cx="1371600" cy="1371600"/>
          </a:xfrm>
          <a:prstGeom prst="ellipse">
            <a:avLst/>
          </a:prstGeom>
          <a:solidFill>
            <a:srgbClr val="F8F3EF"/>
          </a:solidFill>
          <a:ln w="19050"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19286956" y="7429500"/>
            <a:ext cx="3619325" cy="0"/>
          </a:xfrm>
          <a:prstGeom prst="line">
            <a:avLst/>
          </a:prstGeom>
          <a:ln w="19050">
            <a:solidFill>
              <a:srgbClr val="574A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726934" y="7018805"/>
            <a:ext cx="664109" cy="798257"/>
            <a:chOff x="6448428" y="1028700"/>
            <a:chExt cx="636588" cy="765175"/>
          </a:xfrm>
          <a:solidFill>
            <a:srgbClr val="574A44"/>
          </a:solidFill>
        </p:grpSpPr>
        <p:sp>
          <p:nvSpPr>
            <p:cNvPr id="43" name="Freeform 828"/>
            <p:cNvSpPr>
              <a:spLocks/>
            </p:cNvSpPr>
            <p:nvPr/>
          </p:nvSpPr>
          <p:spPr bwMode="auto">
            <a:xfrm>
              <a:off x="6778628" y="1028700"/>
              <a:ext cx="157163" cy="219075"/>
            </a:xfrm>
            <a:custGeom>
              <a:avLst/>
              <a:gdLst>
                <a:gd name="T0" fmla="*/ 28 w 49"/>
                <a:gd name="T1" fmla="*/ 69 h 69"/>
                <a:gd name="T2" fmla="*/ 25 w 49"/>
                <a:gd name="T3" fmla="*/ 67 h 69"/>
                <a:gd name="T4" fmla="*/ 1 w 49"/>
                <a:gd name="T5" fmla="*/ 30 h 69"/>
                <a:gd name="T6" fmla="*/ 0 w 49"/>
                <a:gd name="T7" fmla="*/ 27 h 69"/>
                <a:gd name="T8" fmla="*/ 2 w 49"/>
                <a:gd name="T9" fmla="*/ 25 h 69"/>
                <a:gd name="T10" fmla="*/ 42 w 49"/>
                <a:gd name="T11" fmla="*/ 2 h 69"/>
                <a:gd name="T12" fmla="*/ 47 w 49"/>
                <a:gd name="T13" fmla="*/ 3 h 69"/>
                <a:gd name="T14" fmla="*/ 46 w 49"/>
                <a:gd name="T15" fmla="*/ 8 h 69"/>
                <a:gd name="T16" fmla="*/ 10 w 49"/>
                <a:gd name="T17" fmla="*/ 29 h 69"/>
                <a:gd name="T18" fmla="*/ 31 w 49"/>
                <a:gd name="T19" fmla="*/ 63 h 69"/>
                <a:gd name="T20" fmla="*/ 30 w 49"/>
                <a:gd name="T21" fmla="*/ 68 h 69"/>
                <a:gd name="T22" fmla="*/ 28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28" y="69"/>
                  </a:moveTo>
                  <a:cubicBezTo>
                    <a:pt x="27" y="69"/>
                    <a:pt x="25" y="68"/>
                    <a:pt x="25" y="6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9"/>
                    <a:pt x="0" y="28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1"/>
                    <a:pt x="47" y="3"/>
                  </a:cubicBezTo>
                  <a:cubicBezTo>
                    <a:pt x="49" y="5"/>
                    <a:pt x="48" y="7"/>
                    <a:pt x="46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5"/>
                    <a:pt x="32" y="67"/>
                    <a:pt x="30" y="68"/>
                  </a:cubicBezTo>
                  <a:cubicBezTo>
                    <a:pt x="30" y="69"/>
                    <a:pt x="29" y="69"/>
                    <a:pt x="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829"/>
            <p:cNvSpPr>
              <a:spLocks/>
            </p:cNvSpPr>
            <p:nvPr/>
          </p:nvSpPr>
          <p:spPr bwMode="auto">
            <a:xfrm>
              <a:off x="6804028" y="1108075"/>
              <a:ext cx="280988" cy="609600"/>
            </a:xfrm>
            <a:custGeom>
              <a:avLst/>
              <a:gdLst>
                <a:gd name="T0" fmla="*/ 19 w 88"/>
                <a:gd name="T1" fmla="*/ 192 h 192"/>
                <a:gd name="T2" fmla="*/ 15 w 88"/>
                <a:gd name="T3" fmla="*/ 189 h 192"/>
                <a:gd name="T4" fmla="*/ 17 w 88"/>
                <a:gd name="T5" fmla="*/ 184 h 192"/>
                <a:gd name="T6" fmla="*/ 80 w 88"/>
                <a:gd name="T7" fmla="*/ 96 h 192"/>
                <a:gd name="T8" fmla="*/ 4 w 88"/>
                <a:gd name="T9" fmla="*/ 8 h 192"/>
                <a:gd name="T10" fmla="*/ 0 w 88"/>
                <a:gd name="T11" fmla="*/ 4 h 192"/>
                <a:gd name="T12" fmla="*/ 4 w 88"/>
                <a:gd name="T13" fmla="*/ 0 h 192"/>
                <a:gd name="T14" fmla="*/ 88 w 88"/>
                <a:gd name="T15" fmla="*/ 96 h 192"/>
                <a:gd name="T16" fmla="*/ 20 w 88"/>
                <a:gd name="T17" fmla="*/ 192 h 192"/>
                <a:gd name="T18" fmla="*/ 19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19" y="192"/>
                  </a:moveTo>
                  <a:cubicBezTo>
                    <a:pt x="17" y="192"/>
                    <a:pt x="15" y="191"/>
                    <a:pt x="15" y="189"/>
                  </a:cubicBezTo>
                  <a:cubicBezTo>
                    <a:pt x="14" y="187"/>
                    <a:pt x="15" y="185"/>
                    <a:pt x="17" y="184"/>
                  </a:cubicBezTo>
                  <a:cubicBezTo>
                    <a:pt x="54" y="173"/>
                    <a:pt x="80" y="136"/>
                    <a:pt x="80" y="96"/>
                  </a:cubicBezTo>
                  <a:cubicBezTo>
                    <a:pt x="80" y="50"/>
                    <a:pt x="49" y="14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3" y="6"/>
                    <a:pt x="88" y="46"/>
                    <a:pt x="88" y="96"/>
                  </a:cubicBezTo>
                  <a:cubicBezTo>
                    <a:pt x="88" y="140"/>
                    <a:pt x="60" y="179"/>
                    <a:pt x="20" y="192"/>
                  </a:cubicBezTo>
                  <a:cubicBezTo>
                    <a:pt x="19" y="192"/>
                    <a:pt x="19" y="192"/>
                    <a:pt x="19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30"/>
            <p:cNvSpPr>
              <a:spLocks/>
            </p:cNvSpPr>
            <p:nvPr/>
          </p:nvSpPr>
          <p:spPr bwMode="auto">
            <a:xfrm>
              <a:off x="6597653" y="1574800"/>
              <a:ext cx="155575" cy="219075"/>
            </a:xfrm>
            <a:custGeom>
              <a:avLst/>
              <a:gdLst>
                <a:gd name="T0" fmla="*/ 5 w 49"/>
                <a:gd name="T1" fmla="*/ 69 h 69"/>
                <a:gd name="T2" fmla="*/ 2 w 49"/>
                <a:gd name="T3" fmla="*/ 67 h 69"/>
                <a:gd name="T4" fmla="*/ 3 w 49"/>
                <a:gd name="T5" fmla="*/ 62 h 69"/>
                <a:gd name="T6" fmla="*/ 39 w 49"/>
                <a:gd name="T7" fmla="*/ 41 h 69"/>
                <a:gd name="T8" fmla="*/ 18 w 49"/>
                <a:gd name="T9" fmla="*/ 7 h 69"/>
                <a:gd name="T10" fmla="*/ 19 w 49"/>
                <a:gd name="T11" fmla="*/ 2 h 69"/>
                <a:gd name="T12" fmla="*/ 24 w 49"/>
                <a:gd name="T13" fmla="*/ 3 h 69"/>
                <a:gd name="T14" fmla="*/ 48 w 49"/>
                <a:gd name="T15" fmla="*/ 40 h 69"/>
                <a:gd name="T16" fmla="*/ 49 w 49"/>
                <a:gd name="T17" fmla="*/ 43 h 69"/>
                <a:gd name="T18" fmla="*/ 47 w 49"/>
                <a:gd name="T19" fmla="*/ 45 h 69"/>
                <a:gd name="T20" fmla="*/ 7 w 49"/>
                <a:gd name="T21" fmla="*/ 68 h 69"/>
                <a:gd name="T22" fmla="*/ 5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5" y="69"/>
                  </a:moveTo>
                  <a:cubicBezTo>
                    <a:pt x="4" y="69"/>
                    <a:pt x="2" y="68"/>
                    <a:pt x="2" y="67"/>
                  </a:cubicBezTo>
                  <a:cubicBezTo>
                    <a:pt x="0" y="65"/>
                    <a:pt x="1" y="63"/>
                    <a:pt x="3" y="6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5"/>
                    <a:pt x="17" y="3"/>
                    <a:pt x="19" y="2"/>
                  </a:cubicBezTo>
                  <a:cubicBezTo>
                    <a:pt x="21" y="0"/>
                    <a:pt x="23" y="1"/>
                    <a:pt x="24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41"/>
                    <a:pt x="49" y="42"/>
                    <a:pt x="49" y="43"/>
                  </a:cubicBezTo>
                  <a:cubicBezTo>
                    <a:pt x="49" y="44"/>
                    <a:pt x="48" y="45"/>
                    <a:pt x="47" y="45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9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831"/>
            <p:cNvSpPr>
              <a:spLocks/>
            </p:cNvSpPr>
            <p:nvPr/>
          </p:nvSpPr>
          <p:spPr bwMode="auto">
            <a:xfrm>
              <a:off x="6448428" y="1108075"/>
              <a:ext cx="279400" cy="609600"/>
            </a:xfrm>
            <a:custGeom>
              <a:avLst/>
              <a:gdLst>
                <a:gd name="T0" fmla="*/ 84 w 88"/>
                <a:gd name="T1" fmla="*/ 192 h 192"/>
                <a:gd name="T2" fmla="*/ 84 w 88"/>
                <a:gd name="T3" fmla="*/ 192 h 192"/>
                <a:gd name="T4" fmla="*/ 0 w 88"/>
                <a:gd name="T5" fmla="*/ 96 h 192"/>
                <a:gd name="T6" fmla="*/ 68 w 88"/>
                <a:gd name="T7" fmla="*/ 0 h 192"/>
                <a:gd name="T8" fmla="*/ 73 w 88"/>
                <a:gd name="T9" fmla="*/ 3 h 192"/>
                <a:gd name="T10" fmla="*/ 71 w 88"/>
                <a:gd name="T11" fmla="*/ 8 h 192"/>
                <a:gd name="T12" fmla="*/ 8 w 88"/>
                <a:gd name="T13" fmla="*/ 96 h 192"/>
                <a:gd name="T14" fmla="*/ 84 w 88"/>
                <a:gd name="T15" fmla="*/ 184 h 192"/>
                <a:gd name="T16" fmla="*/ 88 w 88"/>
                <a:gd name="T17" fmla="*/ 188 h 192"/>
                <a:gd name="T18" fmla="*/ 84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84" y="192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35" y="186"/>
                    <a:pt x="0" y="146"/>
                    <a:pt x="0" y="96"/>
                  </a:cubicBezTo>
                  <a:cubicBezTo>
                    <a:pt x="0" y="52"/>
                    <a:pt x="28" y="13"/>
                    <a:pt x="68" y="0"/>
                  </a:cubicBezTo>
                  <a:cubicBezTo>
                    <a:pt x="70" y="0"/>
                    <a:pt x="73" y="1"/>
                    <a:pt x="73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34" y="19"/>
                    <a:pt x="8" y="56"/>
                    <a:pt x="8" y="96"/>
                  </a:cubicBezTo>
                  <a:cubicBezTo>
                    <a:pt x="8" y="142"/>
                    <a:pt x="39" y="178"/>
                    <a:pt x="84" y="184"/>
                  </a:cubicBezTo>
                  <a:cubicBezTo>
                    <a:pt x="87" y="184"/>
                    <a:pt x="88" y="186"/>
                    <a:pt x="88" y="188"/>
                  </a:cubicBezTo>
                  <a:cubicBezTo>
                    <a:pt x="88" y="191"/>
                    <a:pt x="86" y="192"/>
                    <a:pt x="8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237793" y="7082682"/>
            <a:ext cx="670502" cy="670502"/>
            <a:chOff x="776284" y="-368300"/>
            <a:chExt cx="765176" cy="763588"/>
          </a:xfrm>
          <a:solidFill>
            <a:srgbClr val="574A44"/>
          </a:solidFill>
        </p:grpSpPr>
        <p:sp>
          <p:nvSpPr>
            <p:cNvPr id="48" name="Freeform 811"/>
            <p:cNvSpPr>
              <a:spLocks noEditPoints="1"/>
            </p:cNvSpPr>
            <p:nvPr/>
          </p:nvSpPr>
          <p:spPr bwMode="auto">
            <a:xfrm>
              <a:off x="776284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812"/>
            <p:cNvSpPr>
              <a:spLocks/>
            </p:cNvSpPr>
            <p:nvPr/>
          </p:nvSpPr>
          <p:spPr bwMode="auto">
            <a:xfrm>
              <a:off x="954084" y="-127000"/>
              <a:ext cx="407988" cy="280988"/>
            </a:xfrm>
            <a:custGeom>
              <a:avLst/>
              <a:gdLst>
                <a:gd name="T0" fmla="*/ 50 w 128"/>
                <a:gd name="T1" fmla="*/ 88 h 88"/>
                <a:gd name="T2" fmla="*/ 47 w 128"/>
                <a:gd name="T3" fmla="*/ 87 h 88"/>
                <a:gd name="T4" fmla="*/ 1 w 128"/>
                <a:gd name="T5" fmla="*/ 42 h 88"/>
                <a:gd name="T6" fmla="*/ 1 w 128"/>
                <a:gd name="T7" fmla="*/ 36 h 88"/>
                <a:gd name="T8" fmla="*/ 7 w 128"/>
                <a:gd name="T9" fmla="*/ 36 h 88"/>
                <a:gd name="T10" fmla="*/ 50 w 128"/>
                <a:gd name="T11" fmla="*/ 78 h 88"/>
                <a:gd name="T12" fmla="*/ 121 w 128"/>
                <a:gd name="T13" fmla="*/ 1 h 88"/>
                <a:gd name="T14" fmla="*/ 127 w 128"/>
                <a:gd name="T15" fmla="*/ 1 h 88"/>
                <a:gd name="T16" fmla="*/ 127 w 128"/>
                <a:gd name="T17" fmla="*/ 7 h 88"/>
                <a:gd name="T18" fmla="*/ 53 w 128"/>
                <a:gd name="T19" fmla="*/ 87 h 88"/>
                <a:gd name="T20" fmla="*/ 50 w 128"/>
                <a:gd name="T21" fmla="*/ 88 h 88"/>
                <a:gd name="T22" fmla="*/ 50 w 12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8">
                  <a:moveTo>
                    <a:pt x="50" y="88"/>
                  </a:moveTo>
                  <a:cubicBezTo>
                    <a:pt x="49" y="88"/>
                    <a:pt x="48" y="88"/>
                    <a:pt x="47" y="8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3" y="35"/>
                    <a:pt x="5" y="35"/>
                    <a:pt x="7" y="36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3"/>
                    <a:pt x="128" y="5"/>
                    <a:pt x="127" y="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50" y="88"/>
                    <a:pt x="50" y="88"/>
                    <a:pt x="5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8258256" y="7078561"/>
            <a:ext cx="685800" cy="678744"/>
            <a:chOff x="1134411" y="-1739898"/>
            <a:chExt cx="771526" cy="763588"/>
          </a:xfrm>
          <a:solidFill>
            <a:srgbClr val="574A44"/>
          </a:solidFill>
        </p:grpSpPr>
        <p:sp>
          <p:nvSpPr>
            <p:cNvPr id="51" name="Freeform 1148"/>
            <p:cNvSpPr>
              <a:spLocks/>
            </p:cNvSpPr>
            <p:nvPr/>
          </p:nvSpPr>
          <p:spPr bwMode="auto">
            <a:xfrm>
              <a:off x="1624949" y="-1739898"/>
              <a:ext cx="280988" cy="279400"/>
            </a:xfrm>
            <a:custGeom>
              <a:avLst/>
              <a:gdLst>
                <a:gd name="T0" fmla="*/ 44 w 88"/>
                <a:gd name="T1" fmla="*/ 88 h 88"/>
                <a:gd name="T2" fmla="*/ 40 w 88"/>
                <a:gd name="T3" fmla="*/ 84 h 88"/>
                <a:gd name="T4" fmla="*/ 44 w 88"/>
                <a:gd name="T5" fmla="*/ 80 h 88"/>
                <a:gd name="T6" fmla="*/ 80 w 88"/>
                <a:gd name="T7" fmla="*/ 44 h 88"/>
                <a:gd name="T8" fmla="*/ 44 w 88"/>
                <a:gd name="T9" fmla="*/ 8 h 88"/>
                <a:gd name="T10" fmla="*/ 8 w 88"/>
                <a:gd name="T11" fmla="*/ 44 h 88"/>
                <a:gd name="T12" fmla="*/ 4 w 88"/>
                <a:gd name="T13" fmla="*/ 48 h 88"/>
                <a:gd name="T14" fmla="*/ 0 w 88"/>
                <a:gd name="T15" fmla="*/ 44 h 88"/>
                <a:gd name="T16" fmla="*/ 44 w 88"/>
                <a:gd name="T17" fmla="*/ 0 h 88"/>
                <a:gd name="T18" fmla="*/ 88 w 88"/>
                <a:gd name="T19" fmla="*/ 44 h 88"/>
                <a:gd name="T20" fmla="*/ 44 w 88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42" y="88"/>
                    <a:pt x="40" y="86"/>
                    <a:pt x="40" y="84"/>
                  </a:cubicBezTo>
                  <a:cubicBezTo>
                    <a:pt x="40" y="81"/>
                    <a:pt x="42" y="80"/>
                    <a:pt x="44" y="80"/>
                  </a:cubicBezTo>
                  <a:cubicBezTo>
                    <a:pt x="64" y="80"/>
                    <a:pt x="80" y="63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5" y="8"/>
                    <a:pt x="8" y="24"/>
                    <a:pt x="8" y="44"/>
                  </a:cubicBezTo>
                  <a:cubicBezTo>
                    <a:pt x="8" y="46"/>
                    <a:pt x="7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1149"/>
            <p:cNvSpPr>
              <a:spLocks/>
            </p:cNvSpPr>
            <p:nvPr/>
          </p:nvSpPr>
          <p:spPr bwMode="auto">
            <a:xfrm>
              <a:off x="1134411" y="-1727198"/>
              <a:ext cx="765176" cy="750888"/>
            </a:xfrm>
            <a:custGeom>
              <a:avLst/>
              <a:gdLst>
                <a:gd name="T0" fmla="*/ 119 w 240"/>
                <a:gd name="T1" fmla="*/ 236 h 236"/>
                <a:gd name="T2" fmla="*/ 105 w 240"/>
                <a:gd name="T3" fmla="*/ 230 h 236"/>
                <a:gd name="T4" fmla="*/ 8 w 240"/>
                <a:gd name="T5" fmla="*/ 133 h 236"/>
                <a:gd name="T6" fmla="*/ 8 w 240"/>
                <a:gd name="T7" fmla="*/ 105 h 236"/>
                <a:gd name="T8" fmla="*/ 25 w 240"/>
                <a:gd name="T9" fmla="*/ 89 h 236"/>
                <a:gd name="T10" fmla="*/ 38 w 240"/>
                <a:gd name="T11" fmla="*/ 84 h 236"/>
                <a:gd name="T12" fmla="*/ 49 w 240"/>
                <a:gd name="T13" fmla="*/ 93 h 236"/>
                <a:gd name="T14" fmla="*/ 79 w 240"/>
                <a:gd name="T15" fmla="*/ 116 h 236"/>
                <a:gd name="T16" fmla="*/ 114 w 240"/>
                <a:gd name="T17" fmla="*/ 79 h 236"/>
                <a:gd name="T18" fmla="*/ 92 w 240"/>
                <a:gd name="T19" fmla="*/ 50 h 236"/>
                <a:gd name="T20" fmla="*/ 82 w 240"/>
                <a:gd name="T21" fmla="*/ 39 h 236"/>
                <a:gd name="T22" fmla="*/ 87 w 240"/>
                <a:gd name="T23" fmla="*/ 26 h 236"/>
                <a:gd name="T24" fmla="*/ 104 w 240"/>
                <a:gd name="T25" fmla="*/ 6 h 236"/>
                <a:gd name="T26" fmla="*/ 119 w 240"/>
                <a:gd name="T27" fmla="*/ 0 h 236"/>
                <a:gd name="T28" fmla="*/ 119 w 240"/>
                <a:gd name="T29" fmla="*/ 0 h 236"/>
                <a:gd name="T30" fmla="*/ 133 w 240"/>
                <a:gd name="T31" fmla="*/ 6 h 236"/>
                <a:gd name="T32" fmla="*/ 161 w 240"/>
                <a:gd name="T33" fmla="*/ 37 h 236"/>
                <a:gd name="T34" fmla="*/ 161 w 240"/>
                <a:gd name="T35" fmla="*/ 43 h 236"/>
                <a:gd name="T36" fmla="*/ 156 w 240"/>
                <a:gd name="T37" fmla="*/ 42 h 236"/>
                <a:gd name="T38" fmla="*/ 127 w 240"/>
                <a:gd name="T39" fmla="*/ 11 h 236"/>
                <a:gd name="T40" fmla="*/ 119 w 240"/>
                <a:gd name="T41" fmla="*/ 8 h 236"/>
                <a:gd name="T42" fmla="*/ 119 w 240"/>
                <a:gd name="T43" fmla="*/ 8 h 236"/>
                <a:gd name="T44" fmla="*/ 110 w 240"/>
                <a:gd name="T45" fmla="*/ 11 h 236"/>
                <a:gd name="T46" fmla="*/ 93 w 240"/>
                <a:gd name="T47" fmla="*/ 31 h 236"/>
                <a:gd name="T48" fmla="*/ 90 w 240"/>
                <a:gd name="T49" fmla="*/ 38 h 236"/>
                <a:gd name="T50" fmla="*/ 95 w 240"/>
                <a:gd name="T51" fmla="*/ 43 h 236"/>
                <a:gd name="T52" fmla="*/ 122 w 240"/>
                <a:gd name="T53" fmla="*/ 79 h 236"/>
                <a:gd name="T54" fmla="*/ 79 w 240"/>
                <a:gd name="T55" fmla="*/ 124 h 236"/>
                <a:gd name="T56" fmla="*/ 42 w 240"/>
                <a:gd name="T57" fmla="*/ 97 h 236"/>
                <a:gd name="T58" fmla="*/ 37 w 240"/>
                <a:gd name="T59" fmla="*/ 92 h 236"/>
                <a:gd name="T60" fmla="*/ 31 w 240"/>
                <a:gd name="T61" fmla="*/ 95 h 236"/>
                <a:gd name="T62" fmla="*/ 13 w 240"/>
                <a:gd name="T63" fmla="*/ 111 h 236"/>
                <a:gd name="T64" fmla="*/ 13 w 240"/>
                <a:gd name="T65" fmla="*/ 128 h 236"/>
                <a:gd name="T66" fmla="*/ 110 w 240"/>
                <a:gd name="T67" fmla="*/ 225 h 236"/>
                <a:gd name="T68" fmla="*/ 127 w 240"/>
                <a:gd name="T69" fmla="*/ 225 h 236"/>
                <a:gd name="T70" fmla="*/ 227 w 240"/>
                <a:gd name="T71" fmla="*/ 128 h 236"/>
                <a:gd name="T72" fmla="*/ 227 w 240"/>
                <a:gd name="T73" fmla="*/ 111 h 236"/>
                <a:gd name="T74" fmla="*/ 196 w 240"/>
                <a:gd name="T75" fmla="*/ 82 h 236"/>
                <a:gd name="T76" fmla="*/ 195 w 240"/>
                <a:gd name="T77" fmla="*/ 77 h 236"/>
                <a:gd name="T78" fmla="*/ 201 w 240"/>
                <a:gd name="T79" fmla="*/ 77 h 236"/>
                <a:gd name="T80" fmla="*/ 232 w 240"/>
                <a:gd name="T81" fmla="*/ 105 h 236"/>
                <a:gd name="T82" fmla="*/ 232 w 240"/>
                <a:gd name="T83" fmla="*/ 133 h 236"/>
                <a:gd name="T84" fmla="*/ 133 w 240"/>
                <a:gd name="T85" fmla="*/ 230 h 236"/>
                <a:gd name="T86" fmla="*/ 119 w 240"/>
                <a:gd name="T8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36">
                  <a:moveTo>
                    <a:pt x="119" y="236"/>
                  </a:moveTo>
                  <a:cubicBezTo>
                    <a:pt x="114" y="236"/>
                    <a:pt x="109" y="234"/>
                    <a:pt x="105" y="230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0" y="126"/>
                    <a:pt x="0" y="113"/>
                    <a:pt x="8" y="105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9" y="85"/>
                    <a:pt x="34" y="83"/>
                    <a:pt x="38" y="84"/>
                  </a:cubicBezTo>
                  <a:cubicBezTo>
                    <a:pt x="43" y="85"/>
                    <a:pt x="47" y="88"/>
                    <a:pt x="49" y="93"/>
                  </a:cubicBezTo>
                  <a:cubicBezTo>
                    <a:pt x="49" y="94"/>
                    <a:pt x="60" y="116"/>
                    <a:pt x="79" y="116"/>
                  </a:cubicBezTo>
                  <a:cubicBezTo>
                    <a:pt x="98" y="116"/>
                    <a:pt x="114" y="99"/>
                    <a:pt x="114" y="79"/>
                  </a:cubicBezTo>
                  <a:cubicBezTo>
                    <a:pt x="114" y="60"/>
                    <a:pt x="92" y="50"/>
                    <a:pt x="92" y="50"/>
                  </a:cubicBezTo>
                  <a:cubicBezTo>
                    <a:pt x="86" y="48"/>
                    <a:pt x="83" y="44"/>
                    <a:pt x="82" y="39"/>
                  </a:cubicBezTo>
                  <a:cubicBezTo>
                    <a:pt x="81" y="34"/>
                    <a:pt x="83" y="30"/>
                    <a:pt x="87" y="2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8" y="2"/>
                    <a:pt x="113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9" y="2"/>
                    <a:pt x="133" y="6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3" y="39"/>
                    <a:pt x="163" y="41"/>
                    <a:pt x="161" y="43"/>
                  </a:cubicBezTo>
                  <a:cubicBezTo>
                    <a:pt x="160" y="44"/>
                    <a:pt x="157" y="44"/>
                    <a:pt x="156" y="42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5" y="9"/>
                    <a:pt x="122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6" y="8"/>
                    <a:pt x="113" y="9"/>
                    <a:pt x="110" y="1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0" y="36"/>
                    <a:pt x="90" y="38"/>
                  </a:cubicBezTo>
                  <a:cubicBezTo>
                    <a:pt x="90" y="40"/>
                    <a:pt x="92" y="41"/>
                    <a:pt x="95" y="43"/>
                  </a:cubicBezTo>
                  <a:cubicBezTo>
                    <a:pt x="96" y="43"/>
                    <a:pt x="122" y="55"/>
                    <a:pt x="122" y="79"/>
                  </a:cubicBezTo>
                  <a:cubicBezTo>
                    <a:pt x="122" y="104"/>
                    <a:pt x="103" y="124"/>
                    <a:pt x="79" y="124"/>
                  </a:cubicBezTo>
                  <a:cubicBezTo>
                    <a:pt x="55" y="124"/>
                    <a:pt x="43" y="98"/>
                    <a:pt x="42" y="97"/>
                  </a:cubicBezTo>
                  <a:cubicBezTo>
                    <a:pt x="41" y="94"/>
                    <a:pt x="39" y="92"/>
                    <a:pt x="37" y="92"/>
                  </a:cubicBezTo>
                  <a:cubicBezTo>
                    <a:pt x="35" y="92"/>
                    <a:pt x="33" y="93"/>
                    <a:pt x="31" y="95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9" y="116"/>
                    <a:pt x="9" y="123"/>
                    <a:pt x="13" y="128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5" y="229"/>
                    <a:pt x="122" y="229"/>
                    <a:pt x="127" y="225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31" y="123"/>
                    <a:pt x="231" y="116"/>
                    <a:pt x="227" y="111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4" y="81"/>
                    <a:pt x="194" y="78"/>
                    <a:pt x="195" y="77"/>
                  </a:cubicBezTo>
                  <a:cubicBezTo>
                    <a:pt x="197" y="75"/>
                    <a:pt x="199" y="75"/>
                    <a:pt x="201" y="7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40" y="113"/>
                    <a:pt x="240" y="126"/>
                    <a:pt x="232" y="133"/>
                  </a:cubicBezTo>
                  <a:cubicBezTo>
                    <a:pt x="133" y="230"/>
                    <a:pt x="133" y="230"/>
                    <a:pt x="133" y="230"/>
                  </a:cubicBezTo>
                  <a:cubicBezTo>
                    <a:pt x="129" y="234"/>
                    <a:pt x="124" y="236"/>
                    <a:pt x="119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2744653" y="7077600"/>
            <a:ext cx="684895" cy="680666"/>
            <a:chOff x="5342878" y="3854455"/>
            <a:chExt cx="771526" cy="766763"/>
          </a:xfrm>
          <a:solidFill>
            <a:srgbClr val="574A44"/>
          </a:solidFill>
        </p:grpSpPr>
        <p:sp>
          <p:nvSpPr>
            <p:cNvPr id="54" name="Freeform 1189"/>
            <p:cNvSpPr>
              <a:spLocks/>
            </p:cNvSpPr>
            <p:nvPr/>
          </p:nvSpPr>
          <p:spPr bwMode="auto">
            <a:xfrm>
              <a:off x="6044554" y="4300543"/>
              <a:ext cx="57150" cy="5715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1190"/>
            <p:cNvSpPr>
              <a:spLocks noEditPoints="1"/>
            </p:cNvSpPr>
            <p:nvPr/>
          </p:nvSpPr>
          <p:spPr bwMode="auto">
            <a:xfrm>
              <a:off x="6031854" y="4287843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5 w 26"/>
                <a:gd name="T3" fmla="*/ 22 h 25"/>
                <a:gd name="T4" fmla="*/ 5 w 26"/>
                <a:gd name="T5" fmla="*/ 5 h 25"/>
                <a:gd name="T6" fmla="*/ 21 w 26"/>
                <a:gd name="T7" fmla="*/ 5 h 25"/>
                <a:gd name="T8" fmla="*/ 21 w 26"/>
                <a:gd name="T9" fmla="*/ 22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2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10"/>
                    <a:pt x="10" y="10"/>
                  </a:cubicBezTo>
                  <a:cubicBezTo>
                    <a:pt x="9" y="12"/>
                    <a:pt x="9" y="14"/>
                    <a:pt x="10" y="16"/>
                  </a:cubicBezTo>
                  <a:cubicBezTo>
                    <a:pt x="12" y="18"/>
                    <a:pt x="14" y="18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10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1191"/>
            <p:cNvSpPr>
              <a:spLocks noEditPoints="1"/>
            </p:cNvSpPr>
            <p:nvPr/>
          </p:nvSpPr>
          <p:spPr bwMode="auto">
            <a:xfrm>
              <a:off x="5750866" y="44148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1192"/>
            <p:cNvSpPr>
              <a:spLocks noEditPoints="1"/>
            </p:cNvSpPr>
            <p:nvPr/>
          </p:nvSpPr>
          <p:spPr bwMode="auto">
            <a:xfrm>
              <a:off x="5750866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1193"/>
            <p:cNvSpPr>
              <a:spLocks noEditPoints="1"/>
            </p:cNvSpPr>
            <p:nvPr/>
          </p:nvSpPr>
          <p:spPr bwMode="auto">
            <a:xfrm>
              <a:off x="5342878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1194"/>
            <p:cNvSpPr>
              <a:spLocks/>
            </p:cNvSpPr>
            <p:nvPr/>
          </p:nvSpPr>
          <p:spPr bwMode="auto">
            <a:xfrm>
              <a:off x="5890566" y="4148143"/>
              <a:ext cx="182563" cy="180975"/>
            </a:xfrm>
            <a:custGeom>
              <a:avLst/>
              <a:gdLst>
                <a:gd name="T0" fmla="*/ 53 w 57"/>
                <a:gd name="T1" fmla="*/ 57 h 57"/>
                <a:gd name="T2" fmla="*/ 50 w 57"/>
                <a:gd name="T3" fmla="*/ 56 h 57"/>
                <a:gd name="T4" fmla="*/ 1 w 57"/>
                <a:gd name="T5" fmla="*/ 7 h 57"/>
                <a:gd name="T6" fmla="*/ 1 w 57"/>
                <a:gd name="T7" fmla="*/ 1 h 57"/>
                <a:gd name="T8" fmla="*/ 7 w 57"/>
                <a:gd name="T9" fmla="*/ 1 h 57"/>
                <a:gd name="T10" fmla="*/ 55 w 57"/>
                <a:gd name="T11" fmla="*/ 50 h 57"/>
                <a:gd name="T12" fmla="*/ 55 w 57"/>
                <a:gd name="T13" fmla="*/ 56 h 57"/>
                <a:gd name="T14" fmla="*/ 53 w 57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7">
                  <a:moveTo>
                    <a:pt x="53" y="57"/>
                  </a:moveTo>
                  <a:cubicBezTo>
                    <a:pt x="52" y="57"/>
                    <a:pt x="51" y="56"/>
                    <a:pt x="50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7" y="51"/>
                    <a:pt x="57" y="54"/>
                    <a:pt x="55" y="56"/>
                  </a:cubicBezTo>
                  <a:cubicBezTo>
                    <a:pt x="55" y="56"/>
                    <a:pt x="54" y="57"/>
                    <a:pt x="5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1195"/>
            <p:cNvSpPr>
              <a:spLocks/>
            </p:cNvSpPr>
            <p:nvPr/>
          </p:nvSpPr>
          <p:spPr bwMode="auto">
            <a:xfrm>
              <a:off x="5484166" y="3973518"/>
              <a:ext cx="333375" cy="101600"/>
            </a:xfrm>
            <a:custGeom>
              <a:avLst/>
              <a:gdLst>
                <a:gd name="T0" fmla="*/ 5 w 105"/>
                <a:gd name="T1" fmla="*/ 32 h 32"/>
                <a:gd name="T2" fmla="*/ 2 w 105"/>
                <a:gd name="T3" fmla="*/ 30 h 32"/>
                <a:gd name="T4" fmla="*/ 2 w 105"/>
                <a:gd name="T5" fmla="*/ 25 h 32"/>
                <a:gd name="T6" fmla="*/ 103 w 105"/>
                <a:gd name="T7" fmla="*/ 25 h 32"/>
                <a:gd name="T8" fmla="*/ 103 w 105"/>
                <a:gd name="T9" fmla="*/ 31 h 32"/>
                <a:gd name="T10" fmla="*/ 98 w 105"/>
                <a:gd name="T11" fmla="*/ 31 h 32"/>
                <a:gd name="T12" fmla="*/ 7 w 105"/>
                <a:gd name="T13" fmla="*/ 31 h 32"/>
                <a:gd name="T14" fmla="*/ 5 w 10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2">
                  <a:moveTo>
                    <a:pt x="5" y="32"/>
                  </a:moveTo>
                  <a:cubicBezTo>
                    <a:pt x="3" y="32"/>
                    <a:pt x="2" y="31"/>
                    <a:pt x="2" y="30"/>
                  </a:cubicBezTo>
                  <a:cubicBezTo>
                    <a:pt x="0" y="29"/>
                    <a:pt x="0" y="26"/>
                    <a:pt x="2" y="25"/>
                  </a:cubicBezTo>
                  <a:cubicBezTo>
                    <a:pt x="29" y="0"/>
                    <a:pt x="83" y="4"/>
                    <a:pt x="103" y="25"/>
                  </a:cubicBezTo>
                  <a:cubicBezTo>
                    <a:pt x="105" y="26"/>
                    <a:pt x="105" y="29"/>
                    <a:pt x="103" y="31"/>
                  </a:cubicBezTo>
                  <a:cubicBezTo>
                    <a:pt x="102" y="32"/>
                    <a:pt x="99" y="32"/>
                    <a:pt x="98" y="31"/>
                  </a:cubicBezTo>
                  <a:cubicBezTo>
                    <a:pt x="80" y="12"/>
                    <a:pt x="31" y="9"/>
                    <a:pt x="7" y="31"/>
                  </a:cubicBezTo>
                  <a:cubicBezTo>
                    <a:pt x="7" y="31"/>
                    <a:pt x="6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1196"/>
            <p:cNvSpPr>
              <a:spLocks/>
            </p:cNvSpPr>
            <p:nvPr/>
          </p:nvSpPr>
          <p:spPr bwMode="auto">
            <a:xfrm>
              <a:off x="5890566" y="4148143"/>
              <a:ext cx="103188" cy="333375"/>
            </a:xfrm>
            <a:custGeom>
              <a:avLst/>
              <a:gdLst>
                <a:gd name="T0" fmla="*/ 5 w 32"/>
                <a:gd name="T1" fmla="*/ 105 h 105"/>
                <a:gd name="T2" fmla="*/ 2 w 32"/>
                <a:gd name="T3" fmla="*/ 104 h 105"/>
                <a:gd name="T4" fmla="*/ 2 w 32"/>
                <a:gd name="T5" fmla="*/ 98 h 105"/>
                <a:gd name="T6" fmla="*/ 2 w 32"/>
                <a:gd name="T7" fmla="*/ 8 h 105"/>
                <a:gd name="T8" fmla="*/ 2 w 32"/>
                <a:gd name="T9" fmla="*/ 2 h 105"/>
                <a:gd name="T10" fmla="*/ 7 w 32"/>
                <a:gd name="T11" fmla="*/ 2 h 105"/>
                <a:gd name="T12" fmla="*/ 8 w 32"/>
                <a:gd name="T13" fmla="*/ 104 h 105"/>
                <a:gd name="T14" fmla="*/ 5 w 3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05">
                  <a:moveTo>
                    <a:pt x="5" y="105"/>
                  </a:moveTo>
                  <a:cubicBezTo>
                    <a:pt x="4" y="105"/>
                    <a:pt x="3" y="104"/>
                    <a:pt x="2" y="104"/>
                  </a:cubicBezTo>
                  <a:cubicBezTo>
                    <a:pt x="0" y="102"/>
                    <a:pt x="0" y="100"/>
                    <a:pt x="2" y="98"/>
                  </a:cubicBezTo>
                  <a:cubicBezTo>
                    <a:pt x="23" y="75"/>
                    <a:pt x="20" y="26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8" y="23"/>
                    <a:pt x="32" y="77"/>
                    <a:pt x="8" y="104"/>
                  </a:cubicBezTo>
                  <a:cubicBezTo>
                    <a:pt x="7" y="104"/>
                    <a:pt x="6" y="105"/>
                    <a:pt x="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1197"/>
            <p:cNvSpPr>
              <a:spLocks/>
            </p:cNvSpPr>
            <p:nvPr/>
          </p:nvSpPr>
          <p:spPr bwMode="auto">
            <a:xfrm>
              <a:off x="5611166" y="3867155"/>
              <a:ext cx="57150" cy="5715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1198"/>
            <p:cNvSpPr>
              <a:spLocks noEditPoints="1"/>
            </p:cNvSpPr>
            <p:nvPr/>
          </p:nvSpPr>
          <p:spPr bwMode="auto">
            <a:xfrm>
              <a:off x="5598466" y="3854455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4 w 26"/>
                <a:gd name="T3" fmla="*/ 21 h 25"/>
                <a:gd name="T4" fmla="*/ 4 w 26"/>
                <a:gd name="T5" fmla="*/ 5 h 25"/>
                <a:gd name="T6" fmla="*/ 21 w 26"/>
                <a:gd name="T7" fmla="*/ 5 h 25"/>
                <a:gd name="T8" fmla="*/ 21 w 26"/>
                <a:gd name="T9" fmla="*/ 21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1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9"/>
                    <a:pt x="10" y="10"/>
                  </a:cubicBezTo>
                  <a:cubicBezTo>
                    <a:pt x="8" y="12"/>
                    <a:pt x="8" y="14"/>
                    <a:pt x="10" y="16"/>
                  </a:cubicBezTo>
                  <a:cubicBezTo>
                    <a:pt x="12" y="17"/>
                    <a:pt x="14" y="17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1199"/>
            <p:cNvSpPr>
              <a:spLocks/>
            </p:cNvSpPr>
            <p:nvPr/>
          </p:nvSpPr>
          <p:spPr bwMode="auto">
            <a:xfrm>
              <a:off x="5636566" y="3892555"/>
              <a:ext cx="184150" cy="185738"/>
            </a:xfrm>
            <a:custGeom>
              <a:avLst/>
              <a:gdLst>
                <a:gd name="T0" fmla="*/ 54 w 58"/>
                <a:gd name="T1" fmla="*/ 58 h 58"/>
                <a:gd name="T2" fmla="*/ 51 w 58"/>
                <a:gd name="T3" fmla="*/ 57 h 58"/>
                <a:gd name="T4" fmla="*/ 2 w 58"/>
                <a:gd name="T5" fmla="*/ 8 h 58"/>
                <a:gd name="T6" fmla="*/ 2 w 58"/>
                <a:gd name="T7" fmla="*/ 2 h 58"/>
                <a:gd name="T8" fmla="*/ 7 w 58"/>
                <a:gd name="T9" fmla="*/ 2 h 58"/>
                <a:gd name="T10" fmla="*/ 57 w 58"/>
                <a:gd name="T11" fmla="*/ 51 h 58"/>
                <a:gd name="T12" fmla="*/ 57 w 58"/>
                <a:gd name="T13" fmla="*/ 57 h 58"/>
                <a:gd name="T14" fmla="*/ 54 w 58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8">
                  <a:moveTo>
                    <a:pt x="54" y="58"/>
                  </a:moveTo>
                  <a:cubicBezTo>
                    <a:pt x="53" y="58"/>
                    <a:pt x="52" y="58"/>
                    <a:pt x="51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3"/>
                    <a:pt x="58" y="55"/>
                    <a:pt x="57" y="57"/>
                  </a:cubicBezTo>
                  <a:cubicBezTo>
                    <a:pt x="56" y="58"/>
                    <a:pt x="55" y="58"/>
                    <a:pt x="5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6492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flipH="1">
            <a:off x="3218814" y="9601200"/>
            <a:ext cx="4401660" cy="2743200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flipH="1">
            <a:off x="8364218" y="9601200"/>
            <a:ext cx="4401660" cy="2743200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H="1">
            <a:off x="13509622" y="9601200"/>
            <a:ext cx="4401660" cy="2743200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flipH="1">
            <a:off x="18655026" y="9601200"/>
            <a:ext cx="4401660" cy="2743200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1373185" y="2057400"/>
            <a:ext cx="23013987" cy="7543800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FB05498-F8BB-469F-A18B-6638AAA87730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图片占位符 6" descr="女人的脸&#10;&#10;描述已自动生成">
            <a:extLst>
              <a:ext uri="{FF2B5EF4-FFF2-40B4-BE49-F238E27FC236}">
                <a16:creationId xmlns:a16="http://schemas.microsoft.com/office/drawing/2014/main" id="{626E8A27-B332-4F9D-882C-3D4652838C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 descr="长发的女人&#10;&#10;描述已自动生成">
            <a:extLst>
              <a:ext uri="{FF2B5EF4-FFF2-40B4-BE49-F238E27FC236}">
                <a16:creationId xmlns:a16="http://schemas.microsoft.com/office/drawing/2014/main" id="{93C36297-7BE0-4B13-9317-E4026AB48E8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图片占位符 19" descr="人的脸&#10;&#10;描述已自动生成">
            <a:extLst>
              <a:ext uri="{FF2B5EF4-FFF2-40B4-BE49-F238E27FC236}">
                <a16:creationId xmlns:a16="http://schemas.microsoft.com/office/drawing/2014/main" id="{5133B81A-AEC5-43C7-93A8-FDCD307250F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 Placeholder 1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What People Say About </a:t>
            </a:r>
            <a:r>
              <a:rPr lang="en-US" dirty="0" err="1">
                <a:latin typeface="Fraunces 144pt" pitchFamily="2" charset="0"/>
              </a:rPr>
              <a:t>Okkase</a:t>
            </a:r>
            <a:endParaRPr lang="en-US" dirty="0">
              <a:latin typeface="Fraunces 144pt" pitchFamily="2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@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iriana_greenta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@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aurelie.Holcher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@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heymillie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@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mirriam.sky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E2E47C96-5DAA-4E25-BE2D-778CD93740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6" b="222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87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FB05498-F8BB-469F-A18B-6638AAA8773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32457" y="1522104"/>
            <a:ext cx="8522260" cy="132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rgbClr val="574A44"/>
                </a:solidFill>
                <a:latin typeface="Fraunces 144pt" pitchFamily="2" charset="0"/>
              </a:rPr>
              <a:t>Meet Our Team</a:t>
            </a:r>
            <a:endParaRPr lang="en-US" sz="6000" dirty="0">
              <a:solidFill>
                <a:srgbClr val="D8C7BA"/>
              </a:solidFill>
              <a:latin typeface="Fraunces 144pt" pitchFamily="2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1373188" y="10150702"/>
            <a:ext cx="23013987" cy="0"/>
          </a:xfrm>
          <a:prstGeom prst="line">
            <a:avLst/>
          </a:prstGeom>
          <a:ln w="19050">
            <a:solidFill>
              <a:srgbClr val="574A4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63564" y="10809492"/>
            <a:ext cx="4356618" cy="961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4A4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KENNY AVENEIR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</a:br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Head Marketing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55312" y="10809492"/>
            <a:ext cx="4356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4A4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STEW JOACHIM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</a:br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Founder / CEO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47060" y="10809492"/>
            <a:ext cx="4356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4A4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JILL MITSELLIER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</a:br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HR / GA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338808" y="10809492"/>
            <a:ext cx="4356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4A4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ANYA OVANKOVA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</a:br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Content Creator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030557" y="10809492"/>
            <a:ext cx="43566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74A4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JULIA MAFFETZE</a:t>
            </a:r>
            <a:b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</a:br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Beauty Expertise</a:t>
            </a:r>
          </a:p>
        </p:txBody>
      </p:sp>
      <p:pic>
        <p:nvPicPr>
          <p:cNvPr id="25" name="图片占位符 24" descr="手拿着甜甜圈&#10;&#10;中度可信度描述已自动生成">
            <a:extLst>
              <a:ext uri="{FF2B5EF4-FFF2-40B4-BE49-F238E27FC236}">
                <a16:creationId xmlns:a16="http://schemas.microsoft.com/office/drawing/2014/main" id="{DC4756B5-342B-4237-8FE1-B068B609942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40181" y="3669957"/>
            <a:ext cx="4246994" cy="5314124"/>
          </a:xfrm>
        </p:spPr>
      </p:pic>
      <p:pic>
        <p:nvPicPr>
          <p:cNvPr id="23" name="图片占位符 22" descr="人在床上&#10;&#10;中度可信度描述已自动生成">
            <a:extLst>
              <a:ext uri="{FF2B5EF4-FFF2-40B4-BE49-F238E27FC236}">
                <a16:creationId xmlns:a16="http://schemas.microsoft.com/office/drawing/2014/main" id="{10378CCD-C113-412C-BE3D-2E45AB1EF61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48433" y="3669957"/>
            <a:ext cx="4246994" cy="5314124"/>
          </a:xfrm>
        </p:spPr>
      </p:pic>
      <p:pic>
        <p:nvPicPr>
          <p:cNvPr id="19" name="图片占位符 18" descr="穿着西装笔挺的男子&#10;&#10;描述已自动生成">
            <a:extLst>
              <a:ext uri="{FF2B5EF4-FFF2-40B4-BE49-F238E27FC236}">
                <a16:creationId xmlns:a16="http://schemas.microsoft.com/office/drawing/2014/main" id="{CC3819CB-000D-4AB4-A0F0-E4C97B7602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4936" y="3669957"/>
            <a:ext cx="4246994" cy="5314124"/>
          </a:xfrm>
        </p:spPr>
      </p:pic>
      <p:pic>
        <p:nvPicPr>
          <p:cNvPr id="12" name="图片占位符 11" descr="穿着黑色衣服的人&#10;&#10;描述已自动生成">
            <a:extLst>
              <a:ext uri="{FF2B5EF4-FFF2-40B4-BE49-F238E27FC236}">
                <a16:creationId xmlns:a16="http://schemas.microsoft.com/office/drawing/2014/main" id="{F1E0B3DB-085F-4D03-A820-7B92A4EFF2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189" y="3669957"/>
            <a:ext cx="4246994" cy="5314124"/>
          </a:xfrm>
        </p:spPr>
      </p:pic>
      <p:pic>
        <p:nvPicPr>
          <p:cNvPr id="29" name="图片占位符 28" descr="女人穿着比基尼&#10;&#10;描述已自动生成">
            <a:extLst>
              <a:ext uri="{FF2B5EF4-FFF2-40B4-BE49-F238E27FC236}">
                <a16:creationId xmlns:a16="http://schemas.microsoft.com/office/drawing/2014/main" id="{16AA115E-5E27-493B-8FB8-07D93091C2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6685" y="3669957"/>
            <a:ext cx="4246994" cy="5314124"/>
          </a:xfrm>
        </p:spPr>
      </p:pic>
    </p:spTree>
    <p:extLst>
      <p:ext uri="{BB962C8B-B14F-4D97-AF65-F5344CB8AC3E}">
        <p14:creationId xmlns:p14="http://schemas.microsoft.com/office/powerpoint/2010/main" val="352069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 descr="吃甜甜圈的人&#10;&#10;中度可信度描述已自动生成">
            <a:extLst>
              <a:ext uri="{FF2B5EF4-FFF2-40B4-BE49-F238E27FC236}">
                <a16:creationId xmlns:a16="http://schemas.microsoft.com/office/drawing/2014/main" id="{90F7B24B-3E61-4640-B0A3-A9605D13BA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890996" y="1371600"/>
            <a:ext cx="7972426" cy="10972800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Beauty Expertise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Vivamus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ac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cumsan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Maecenas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fringilla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eros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fermentum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etam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lacinia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vel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metus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vitae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malesuada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molestie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bibe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ndum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massa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pellentesque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sem.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Vestibulum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mattis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mi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pulvinar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nulla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faucibus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in.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maximus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quis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ultricies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quam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ornare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vitae. Integer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 far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ullamcorper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facilisis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id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lectus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Cras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libero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Julia </a:t>
            </a:r>
            <a:r>
              <a:rPr lang="en-US" dirty="0" err="1">
                <a:solidFill>
                  <a:srgbClr val="D8C7BA"/>
                </a:solidFill>
                <a:latin typeface="Fraunces 144pt" pitchFamily="2" charset="0"/>
              </a:rPr>
              <a:t>Maffetze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300254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 descr="文本, 白板&#10;&#10;描述已自动生成">
            <a:extLst>
              <a:ext uri="{FF2B5EF4-FFF2-40B4-BE49-F238E27FC236}">
                <a16:creationId xmlns:a16="http://schemas.microsoft.com/office/drawing/2014/main" id="{148360D6-1E07-428C-A808-3D62068827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7" name="Footer Placeholder 1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 . </a:t>
            </a:r>
            <a:fld id="{9FB05498-F8BB-469F-A18B-6638AAA8773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Stay in Touch </a:t>
            </a:r>
            <a:r>
              <a:rPr lang="en-US" dirty="0">
                <a:solidFill>
                  <a:srgbClr val="D8C7BA"/>
                </a:solidFill>
                <a:latin typeface="Fraunces 144pt" pitchFamily="2" charset="0"/>
              </a:rPr>
              <a:t>With Us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Okkase.id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CONTACT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FOLLOW US ON SOCIAL MEDIA :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Okkase.id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Okkase.id</a:t>
            </a:r>
          </a:p>
        </p:txBody>
      </p:sp>
      <p:grpSp>
        <p:nvGrpSpPr>
          <p:cNvPr id="19" name="Group 25"/>
          <p:cNvGrpSpPr/>
          <p:nvPr/>
        </p:nvGrpSpPr>
        <p:grpSpPr>
          <a:xfrm>
            <a:off x="13281605" y="9854901"/>
            <a:ext cx="229282" cy="228600"/>
            <a:chOff x="14711343" y="4343400"/>
            <a:chExt cx="4268780" cy="4256088"/>
          </a:xfrm>
          <a:solidFill>
            <a:srgbClr val="574A44"/>
          </a:solidFill>
        </p:grpSpPr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4711343" y="4343400"/>
              <a:ext cx="4268780" cy="4256088"/>
            </a:xfrm>
            <a:custGeom>
              <a:avLst/>
              <a:gdLst/>
              <a:ahLst/>
              <a:cxnLst>
                <a:cxn ang="0">
                  <a:pos x="0" y="811"/>
                </a:cxn>
                <a:cxn ang="0">
                  <a:pos x="0" y="333"/>
                </a:cxn>
                <a:cxn ang="0">
                  <a:pos x="3" y="314"/>
                </a:cxn>
                <a:cxn ang="0">
                  <a:pos x="10" y="266"/>
                </a:cxn>
                <a:cxn ang="0">
                  <a:pos x="94" y="108"/>
                </a:cxn>
                <a:cxn ang="0">
                  <a:pos x="292" y="5"/>
                </a:cxn>
                <a:cxn ang="0">
                  <a:pos x="334" y="0"/>
                </a:cxn>
                <a:cxn ang="0">
                  <a:pos x="805" y="0"/>
                </a:cxn>
                <a:cxn ang="0">
                  <a:pos x="846" y="5"/>
                </a:cxn>
                <a:cxn ang="0">
                  <a:pos x="1040" y="103"/>
                </a:cxn>
                <a:cxn ang="0">
                  <a:pos x="1137" y="348"/>
                </a:cxn>
                <a:cxn ang="0">
                  <a:pos x="1137" y="777"/>
                </a:cxn>
                <a:cxn ang="0">
                  <a:pos x="1133" y="847"/>
                </a:cxn>
                <a:cxn ang="0">
                  <a:pos x="1011" y="1061"/>
                </a:cxn>
                <a:cxn ang="0">
                  <a:pos x="790" y="1135"/>
                </a:cxn>
                <a:cxn ang="0">
                  <a:pos x="348" y="1135"/>
                </a:cxn>
                <a:cxn ang="0">
                  <a:pos x="271" y="1128"/>
                </a:cxn>
                <a:cxn ang="0">
                  <a:pos x="104" y="1039"/>
                </a:cxn>
                <a:cxn ang="0">
                  <a:pos x="7" y="859"/>
                </a:cxn>
                <a:cxn ang="0">
                  <a:pos x="0" y="811"/>
                </a:cxn>
                <a:cxn ang="0">
                  <a:pos x="570" y="112"/>
                </a:cxn>
                <a:cxn ang="0">
                  <a:pos x="345" y="112"/>
                </a:cxn>
                <a:cxn ang="0">
                  <a:pos x="246" y="133"/>
                </a:cxn>
                <a:cxn ang="0">
                  <a:pos x="114" y="343"/>
                </a:cxn>
                <a:cxn ang="0">
                  <a:pos x="114" y="793"/>
                </a:cxn>
                <a:cxn ang="0">
                  <a:pos x="119" y="843"/>
                </a:cxn>
                <a:cxn ang="0">
                  <a:pos x="342" y="1024"/>
                </a:cxn>
                <a:cxn ang="0">
                  <a:pos x="796" y="1024"/>
                </a:cxn>
                <a:cxn ang="0">
                  <a:pos x="892" y="1004"/>
                </a:cxn>
                <a:cxn ang="0">
                  <a:pos x="1024" y="791"/>
                </a:cxn>
                <a:cxn ang="0">
                  <a:pos x="1025" y="371"/>
                </a:cxn>
                <a:cxn ang="0">
                  <a:pos x="1023" y="318"/>
                </a:cxn>
                <a:cxn ang="0">
                  <a:pos x="938" y="161"/>
                </a:cxn>
                <a:cxn ang="0">
                  <a:pos x="794" y="112"/>
                </a:cxn>
                <a:cxn ang="0">
                  <a:pos x="570" y="112"/>
                </a:cxn>
              </a:cxnLst>
              <a:rect l="0" t="0" r="r" b="b"/>
              <a:pathLst>
                <a:path w="1138" h="1135">
                  <a:moveTo>
                    <a:pt x="0" y="811"/>
                  </a:moveTo>
                  <a:cubicBezTo>
                    <a:pt x="0" y="651"/>
                    <a:pt x="0" y="492"/>
                    <a:pt x="0" y="333"/>
                  </a:cubicBezTo>
                  <a:cubicBezTo>
                    <a:pt x="1" y="327"/>
                    <a:pt x="2" y="321"/>
                    <a:pt x="3" y="314"/>
                  </a:cubicBezTo>
                  <a:cubicBezTo>
                    <a:pt x="5" y="298"/>
                    <a:pt x="6" y="282"/>
                    <a:pt x="10" y="266"/>
                  </a:cubicBezTo>
                  <a:cubicBezTo>
                    <a:pt x="23" y="206"/>
                    <a:pt x="51" y="153"/>
                    <a:pt x="94" y="108"/>
                  </a:cubicBezTo>
                  <a:cubicBezTo>
                    <a:pt x="148" y="50"/>
                    <a:pt x="214" y="16"/>
                    <a:pt x="292" y="5"/>
                  </a:cubicBezTo>
                  <a:cubicBezTo>
                    <a:pt x="306" y="3"/>
                    <a:pt x="320" y="1"/>
                    <a:pt x="334" y="0"/>
                  </a:cubicBezTo>
                  <a:cubicBezTo>
                    <a:pt x="491" y="0"/>
                    <a:pt x="648" y="0"/>
                    <a:pt x="805" y="0"/>
                  </a:cubicBezTo>
                  <a:cubicBezTo>
                    <a:pt x="819" y="1"/>
                    <a:pt x="832" y="3"/>
                    <a:pt x="846" y="5"/>
                  </a:cubicBezTo>
                  <a:cubicBezTo>
                    <a:pt x="922" y="15"/>
                    <a:pt x="987" y="48"/>
                    <a:pt x="1040" y="103"/>
                  </a:cubicBezTo>
                  <a:cubicBezTo>
                    <a:pt x="1107" y="171"/>
                    <a:pt x="1137" y="254"/>
                    <a:pt x="1137" y="348"/>
                  </a:cubicBezTo>
                  <a:cubicBezTo>
                    <a:pt x="1137" y="491"/>
                    <a:pt x="1138" y="634"/>
                    <a:pt x="1137" y="777"/>
                  </a:cubicBezTo>
                  <a:cubicBezTo>
                    <a:pt x="1137" y="800"/>
                    <a:pt x="1136" y="824"/>
                    <a:pt x="1133" y="847"/>
                  </a:cubicBezTo>
                  <a:cubicBezTo>
                    <a:pt x="1120" y="934"/>
                    <a:pt x="1079" y="1006"/>
                    <a:pt x="1011" y="1061"/>
                  </a:cubicBezTo>
                  <a:cubicBezTo>
                    <a:pt x="947" y="1112"/>
                    <a:pt x="873" y="1135"/>
                    <a:pt x="790" y="1135"/>
                  </a:cubicBezTo>
                  <a:cubicBezTo>
                    <a:pt x="643" y="1134"/>
                    <a:pt x="496" y="1135"/>
                    <a:pt x="348" y="1135"/>
                  </a:cubicBezTo>
                  <a:cubicBezTo>
                    <a:pt x="323" y="1134"/>
                    <a:pt x="296" y="1133"/>
                    <a:pt x="271" y="1128"/>
                  </a:cubicBezTo>
                  <a:cubicBezTo>
                    <a:pt x="207" y="1115"/>
                    <a:pt x="151" y="1085"/>
                    <a:pt x="104" y="1039"/>
                  </a:cubicBezTo>
                  <a:cubicBezTo>
                    <a:pt x="53" y="989"/>
                    <a:pt x="20" y="929"/>
                    <a:pt x="7" y="859"/>
                  </a:cubicBezTo>
                  <a:cubicBezTo>
                    <a:pt x="4" y="843"/>
                    <a:pt x="3" y="827"/>
                    <a:pt x="0" y="811"/>
                  </a:cubicBezTo>
                  <a:close/>
                  <a:moveTo>
                    <a:pt x="570" y="112"/>
                  </a:moveTo>
                  <a:cubicBezTo>
                    <a:pt x="495" y="112"/>
                    <a:pt x="420" y="112"/>
                    <a:pt x="345" y="112"/>
                  </a:cubicBezTo>
                  <a:cubicBezTo>
                    <a:pt x="311" y="113"/>
                    <a:pt x="277" y="118"/>
                    <a:pt x="246" y="133"/>
                  </a:cubicBezTo>
                  <a:cubicBezTo>
                    <a:pt x="159" y="176"/>
                    <a:pt x="114" y="247"/>
                    <a:pt x="114" y="343"/>
                  </a:cubicBezTo>
                  <a:cubicBezTo>
                    <a:pt x="112" y="493"/>
                    <a:pt x="113" y="643"/>
                    <a:pt x="114" y="793"/>
                  </a:cubicBezTo>
                  <a:cubicBezTo>
                    <a:pt x="114" y="810"/>
                    <a:pt x="115" y="827"/>
                    <a:pt x="119" y="843"/>
                  </a:cubicBezTo>
                  <a:cubicBezTo>
                    <a:pt x="142" y="951"/>
                    <a:pt x="232" y="1024"/>
                    <a:pt x="342" y="1024"/>
                  </a:cubicBezTo>
                  <a:cubicBezTo>
                    <a:pt x="494" y="1025"/>
                    <a:pt x="645" y="1025"/>
                    <a:pt x="796" y="1024"/>
                  </a:cubicBezTo>
                  <a:cubicBezTo>
                    <a:pt x="830" y="1024"/>
                    <a:pt x="862" y="1018"/>
                    <a:pt x="892" y="1004"/>
                  </a:cubicBezTo>
                  <a:cubicBezTo>
                    <a:pt x="980" y="960"/>
                    <a:pt x="1024" y="889"/>
                    <a:pt x="1024" y="791"/>
                  </a:cubicBezTo>
                  <a:cubicBezTo>
                    <a:pt x="1025" y="651"/>
                    <a:pt x="1025" y="511"/>
                    <a:pt x="1025" y="371"/>
                  </a:cubicBezTo>
                  <a:cubicBezTo>
                    <a:pt x="1025" y="354"/>
                    <a:pt x="1025" y="336"/>
                    <a:pt x="1023" y="318"/>
                  </a:cubicBezTo>
                  <a:cubicBezTo>
                    <a:pt x="1018" y="254"/>
                    <a:pt x="989" y="201"/>
                    <a:pt x="938" y="161"/>
                  </a:cubicBezTo>
                  <a:cubicBezTo>
                    <a:pt x="896" y="127"/>
                    <a:pt x="847" y="113"/>
                    <a:pt x="794" y="112"/>
                  </a:cubicBezTo>
                  <a:cubicBezTo>
                    <a:pt x="719" y="112"/>
                    <a:pt x="644" y="112"/>
                    <a:pt x="570" y="1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Fraunces 144pt" pitchFamily="2" charset="0"/>
                <a:ea typeface="Inter" panose="020B05020300000000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5746412" y="5378450"/>
              <a:ext cx="2198688" cy="2193925"/>
            </a:xfrm>
            <a:custGeom>
              <a:avLst/>
              <a:gdLst/>
              <a:ahLst/>
              <a:cxnLst>
                <a:cxn ang="0">
                  <a:pos x="586" y="292"/>
                </a:cxn>
                <a:cxn ang="0">
                  <a:pos x="293" y="585"/>
                </a:cxn>
                <a:cxn ang="0">
                  <a:pos x="0" y="293"/>
                </a:cxn>
                <a:cxn ang="0">
                  <a:pos x="293" y="0"/>
                </a:cxn>
                <a:cxn ang="0">
                  <a:pos x="586" y="292"/>
                </a:cxn>
                <a:cxn ang="0">
                  <a:pos x="113" y="293"/>
                </a:cxn>
                <a:cxn ang="0">
                  <a:pos x="294" y="473"/>
                </a:cxn>
                <a:cxn ang="0">
                  <a:pos x="474" y="292"/>
                </a:cxn>
                <a:cxn ang="0">
                  <a:pos x="293" y="112"/>
                </a:cxn>
                <a:cxn ang="0">
                  <a:pos x="113" y="293"/>
                </a:cxn>
              </a:cxnLst>
              <a:rect l="0" t="0" r="r" b="b"/>
              <a:pathLst>
                <a:path w="586" h="585">
                  <a:moveTo>
                    <a:pt x="586" y="292"/>
                  </a:moveTo>
                  <a:cubicBezTo>
                    <a:pt x="586" y="454"/>
                    <a:pt x="455" y="585"/>
                    <a:pt x="293" y="585"/>
                  </a:cubicBezTo>
                  <a:cubicBezTo>
                    <a:pt x="131" y="585"/>
                    <a:pt x="0" y="455"/>
                    <a:pt x="0" y="293"/>
                  </a:cubicBezTo>
                  <a:cubicBezTo>
                    <a:pt x="0" y="131"/>
                    <a:pt x="131" y="0"/>
                    <a:pt x="293" y="0"/>
                  </a:cubicBezTo>
                  <a:cubicBezTo>
                    <a:pt x="455" y="0"/>
                    <a:pt x="586" y="131"/>
                    <a:pt x="586" y="292"/>
                  </a:cubicBezTo>
                  <a:close/>
                  <a:moveTo>
                    <a:pt x="113" y="293"/>
                  </a:moveTo>
                  <a:cubicBezTo>
                    <a:pt x="113" y="392"/>
                    <a:pt x="194" y="473"/>
                    <a:pt x="294" y="473"/>
                  </a:cubicBezTo>
                  <a:cubicBezTo>
                    <a:pt x="393" y="473"/>
                    <a:pt x="474" y="392"/>
                    <a:pt x="474" y="292"/>
                  </a:cubicBezTo>
                  <a:cubicBezTo>
                    <a:pt x="474" y="192"/>
                    <a:pt x="393" y="112"/>
                    <a:pt x="293" y="112"/>
                  </a:cubicBezTo>
                  <a:cubicBezTo>
                    <a:pt x="193" y="112"/>
                    <a:pt x="113" y="193"/>
                    <a:pt x="113" y="29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Fraunces 144pt" pitchFamily="2" charset="0"/>
                <a:ea typeface="Inter" panose="020B05020300000000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7689512" y="5119688"/>
              <a:ext cx="520700" cy="520700"/>
            </a:xfrm>
            <a:custGeom>
              <a:avLst/>
              <a:gdLst/>
              <a:ahLst/>
              <a:cxnLst>
                <a:cxn ang="0">
                  <a:pos x="139" y="69"/>
                </a:cxn>
                <a:cxn ang="0">
                  <a:pos x="70" y="138"/>
                </a:cxn>
                <a:cxn ang="0">
                  <a:pos x="1" y="69"/>
                </a:cxn>
                <a:cxn ang="0">
                  <a:pos x="70" y="0"/>
                </a:cxn>
                <a:cxn ang="0">
                  <a:pos x="139" y="69"/>
                </a:cxn>
              </a:cxnLst>
              <a:rect l="0" t="0" r="r" b="b"/>
              <a:pathLst>
                <a:path w="139" h="139">
                  <a:moveTo>
                    <a:pt x="139" y="69"/>
                  </a:moveTo>
                  <a:cubicBezTo>
                    <a:pt x="139" y="108"/>
                    <a:pt x="108" y="139"/>
                    <a:pt x="70" y="138"/>
                  </a:cubicBezTo>
                  <a:cubicBezTo>
                    <a:pt x="34" y="138"/>
                    <a:pt x="2" y="112"/>
                    <a:pt x="1" y="69"/>
                  </a:cubicBezTo>
                  <a:cubicBezTo>
                    <a:pt x="0" y="31"/>
                    <a:pt x="33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F1DDDE"/>
                </a:solidFill>
                <a:latin typeface="Fraunces 144pt" pitchFamily="2" charset="0"/>
                <a:ea typeface="Inter" panose="020B05020300000000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3" name="Freeform 7"/>
          <p:cNvSpPr>
            <a:spLocks/>
          </p:cNvSpPr>
          <p:nvPr/>
        </p:nvSpPr>
        <p:spPr bwMode="auto">
          <a:xfrm>
            <a:off x="19756808" y="9854901"/>
            <a:ext cx="123245" cy="228600"/>
          </a:xfrm>
          <a:custGeom>
            <a:avLst/>
            <a:gdLst/>
            <a:ahLst/>
            <a:cxnLst>
              <a:cxn ang="0">
                <a:pos x="25" y="0"/>
              </a:cxn>
              <a:cxn ang="0">
                <a:pos x="19" y="0"/>
              </a:cxn>
              <a:cxn ang="0">
                <a:pos x="7" y="12"/>
              </a:cxn>
              <a:cxn ang="0">
                <a:pos x="7" y="17"/>
              </a:cxn>
              <a:cxn ang="0">
                <a:pos x="1" y="17"/>
              </a:cxn>
              <a:cxn ang="0">
                <a:pos x="0" y="18"/>
              </a:cxn>
              <a:cxn ang="0">
                <a:pos x="0" y="27"/>
              </a:cxn>
              <a:cxn ang="0">
                <a:pos x="1" y="28"/>
              </a:cxn>
              <a:cxn ang="0">
                <a:pos x="7" y="28"/>
              </a:cxn>
              <a:cxn ang="0">
                <a:pos x="7" y="48"/>
              </a:cxn>
              <a:cxn ang="0">
                <a:pos x="8" y="49"/>
              </a:cxn>
              <a:cxn ang="0">
                <a:pos x="16" y="49"/>
              </a:cxn>
              <a:cxn ang="0">
                <a:pos x="17" y="48"/>
              </a:cxn>
              <a:cxn ang="0">
                <a:pos x="17" y="28"/>
              </a:cxn>
              <a:cxn ang="0">
                <a:pos x="25" y="28"/>
              </a:cxn>
              <a:cxn ang="0">
                <a:pos x="26" y="27"/>
              </a:cxn>
              <a:cxn ang="0">
                <a:pos x="26" y="18"/>
              </a:cxn>
              <a:cxn ang="0">
                <a:pos x="26" y="18"/>
              </a:cxn>
              <a:cxn ang="0">
                <a:pos x="25" y="17"/>
              </a:cxn>
              <a:cxn ang="0">
                <a:pos x="17" y="17"/>
              </a:cxn>
              <a:cxn ang="0">
                <a:pos x="17" y="13"/>
              </a:cxn>
              <a:cxn ang="0">
                <a:pos x="21" y="9"/>
              </a:cxn>
              <a:cxn ang="0">
                <a:pos x="25" y="9"/>
              </a:cxn>
              <a:cxn ang="0">
                <a:pos x="26" y="8"/>
              </a:cxn>
              <a:cxn ang="0">
                <a:pos x="26" y="1"/>
              </a:cxn>
              <a:cxn ang="0">
                <a:pos x="25" y="0"/>
              </a:cxn>
            </a:cxnLst>
            <a:rect l="0" t="0" r="r" b="b"/>
            <a:pathLst>
              <a:path w="26" h="49">
                <a:moveTo>
                  <a:pt x="25" y="0"/>
                </a:moveTo>
                <a:cubicBezTo>
                  <a:pt x="19" y="0"/>
                  <a:pt x="19" y="0"/>
                  <a:pt x="19" y="0"/>
                </a:cubicBezTo>
                <a:cubicBezTo>
                  <a:pt x="12" y="0"/>
                  <a:pt x="7" y="4"/>
                  <a:pt x="7" y="12"/>
                </a:cubicBezTo>
                <a:cubicBezTo>
                  <a:pt x="7" y="17"/>
                  <a:pt x="7" y="17"/>
                  <a:pt x="7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8"/>
                  <a:pt x="1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9"/>
                  <a:pt x="8" y="49"/>
                  <a:pt x="8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7" y="49"/>
                  <a:pt x="17" y="49"/>
                  <a:pt x="17" y="48"/>
                </a:cubicBezTo>
                <a:cubicBezTo>
                  <a:pt x="17" y="28"/>
                  <a:pt x="17" y="28"/>
                  <a:pt x="17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7"/>
                  <a:pt x="26" y="27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5" y="17"/>
                  <a:pt x="25" y="17"/>
                  <a:pt x="2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0"/>
                  <a:pt x="18" y="9"/>
                  <a:pt x="21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6" y="9"/>
                  <a:pt x="26" y="9"/>
                  <a:pt x="26" y="8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0"/>
                  <a:pt x="26" y="0"/>
                  <a:pt x="25" y="0"/>
                </a:cubicBezTo>
              </a:path>
            </a:pathLst>
          </a:custGeom>
          <a:solidFill>
            <a:srgbClr val="574A4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1DDDE"/>
              </a:solidFill>
              <a:latin typeface="Fraunces 144pt" pitchFamily="2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16279694" y="9854901"/>
            <a:ext cx="270272" cy="228601"/>
          </a:xfrm>
          <a:custGeom>
            <a:avLst/>
            <a:gdLst/>
            <a:ahLst/>
            <a:cxnLst>
              <a:cxn ang="0">
                <a:pos x="0" y="980"/>
              </a:cxn>
              <a:cxn ang="0">
                <a:pos x="0" y="967"/>
              </a:cxn>
              <a:cxn ang="0">
                <a:pos x="29" y="952"/>
              </a:cxn>
              <a:cxn ang="0">
                <a:pos x="87" y="950"/>
              </a:cxn>
              <a:cxn ang="0">
                <a:pos x="314" y="882"/>
              </a:cxn>
              <a:cxn ang="0">
                <a:pos x="342" y="863"/>
              </a:cxn>
              <a:cxn ang="0">
                <a:pos x="332" y="860"/>
              </a:cxn>
              <a:cxn ang="0">
                <a:pos x="200" y="791"/>
              </a:cxn>
              <a:cxn ang="0">
                <a:pos x="125" y="675"/>
              </a:cxn>
              <a:cxn ang="0">
                <a:pos x="141" y="652"/>
              </a:cxn>
              <a:cxn ang="0">
                <a:pos x="160" y="654"/>
              </a:cxn>
              <a:cxn ang="0">
                <a:pos x="184" y="654"/>
              </a:cxn>
              <a:cxn ang="0">
                <a:pos x="178" y="648"/>
              </a:cxn>
              <a:cxn ang="0">
                <a:pos x="63" y="534"/>
              </a:cxn>
              <a:cxn ang="0">
                <a:pos x="28" y="400"/>
              </a:cxn>
              <a:cxn ang="0">
                <a:pos x="54" y="383"/>
              </a:cxn>
              <a:cxn ang="0">
                <a:pos x="84" y="396"/>
              </a:cxn>
              <a:cxn ang="0">
                <a:pos x="107" y="401"/>
              </a:cxn>
              <a:cxn ang="0">
                <a:pos x="98" y="389"/>
              </a:cxn>
              <a:cxn ang="0">
                <a:pos x="63" y="73"/>
              </a:cxn>
              <a:cxn ang="0">
                <a:pos x="99" y="69"/>
              </a:cxn>
              <a:cxn ang="0">
                <a:pos x="202" y="170"/>
              </a:cxn>
              <a:cxn ang="0">
                <a:pos x="485" y="312"/>
              </a:cxn>
              <a:cxn ang="0">
                <a:pos x="595" y="331"/>
              </a:cxn>
              <a:cxn ang="0">
                <a:pos x="613" y="313"/>
              </a:cxn>
              <a:cxn ang="0">
                <a:pos x="659" y="131"/>
              </a:cxn>
              <a:cxn ang="0">
                <a:pos x="922" y="8"/>
              </a:cxn>
              <a:cxn ang="0">
                <a:pos x="1078" y="73"/>
              </a:cxn>
              <a:cxn ang="0">
                <a:pos x="1125" y="82"/>
              </a:cxn>
              <a:cxn ang="0">
                <a:pos x="1159" y="71"/>
              </a:cxn>
              <a:cxn ang="0">
                <a:pos x="1246" y="32"/>
              </a:cxn>
              <a:cxn ang="0">
                <a:pos x="1271" y="31"/>
              </a:cxn>
              <a:cxn ang="0">
                <a:pos x="1272" y="53"/>
              </a:cxn>
              <a:cxn ang="0">
                <a:pos x="1212" y="151"/>
              </a:cxn>
              <a:cxn ang="0">
                <a:pos x="1208" y="161"/>
              </a:cxn>
              <a:cxn ang="0">
                <a:pos x="1256" y="147"/>
              </a:cxn>
              <a:cxn ang="0">
                <a:pos x="1291" y="133"/>
              </a:cxn>
              <a:cxn ang="0">
                <a:pos x="1308" y="138"/>
              </a:cxn>
              <a:cxn ang="0">
                <a:pos x="1309" y="156"/>
              </a:cxn>
              <a:cxn ang="0">
                <a:pos x="1301" y="166"/>
              </a:cxn>
              <a:cxn ang="0">
                <a:pos x="1204" y="271"/>
              </a:cxn>
              <a:cxn ang="0">
                <a:pos x="1179" y="327"/>
              </a:cxn>
              <a:cxn ang="0">
                <a:pos x="1174" y="404"/>
              </a:cxn>
              <a:cxn ang="0">
                <a:pos x="972" y="851"/>
              </a:cxn>
              <a:cxn ang="0">
                <a:pos x="675" y="1051"/>
              </a:cxn>
              <a:cxn ang="0">
                <a:pos x="300" y="1091"/>
              </a:cxn>
              <a:cxn ang="0">
                <a:pos x="59" y="1018"/>
              </a:cxn>
              <a:cxn ang="0">
                <a:pos x="0" y="980"/>
              </a:cxn>
            </a:cxnLst>
            <a:rect l="0" t="0" r="r" b="b"/>
            <a:pathLst>
              <a:path w="1313" h="1107">
                <a:moveTo>
                  <a:pt x="0" y="980"/>
                </a:moveTo>
                <a:cubicBezTo>
                  <a:pt x="0" y="976"/>
                  <a:pt x="0" y="972"/>
                  <a:pt x="0" y="967"/>
                </a:cubicBezTo>
                <a:cubicBezTo>
                  <a:pt x="6" y="955"/>
                  <a:pt x="16" y="951"/>
                  <a:pt x="29" y="952"/>
                </a:cubicBezTo>
                <a:cubicBezTo>
                  <a:pt x="48" y="952"/>
                  <a:pt x="68" y="951"/>
                  <a:pt x="87" y="950"/>
                </a:cubicBezTo>
                <a:cubicBezTo>
                  <a:pt x="168" y="945"/>
                  <a:pt x="244" y="922"/>
                  <a:pt x="314" y="882"/>
                </a:cubicBezTo>
                <a:cubicBezTo>
                  <a:pt x="324" y="877"/>
                  <a:pt x="334" y="872"/>
                  <a:pt x="342" y="863"/>
                </a:cubicBezTo>
                <a:cubicBezTo>
                  <a:pt x="338" y="862"/>
                  <a:pt x="335" y="861"/>
                  <a:pt x="332" y="860"/>
                </a:cubicBezTo>
                <a:cubicBezTo>
                  <a:pt x="282" y="849"/>
                  <a:pt x="238" y="826"/>
                  <a:pt x="200" y="791"/>
                </a:cubicBezTo>
                <a:cubicBezTo>
                  <a:pt x="165" y="759"/>
                  <a:pt x="140" y="720"/>
                  <a:pt x="125" y="675"/>
                </a:cubicBezTo>
                <a:cubicBezTo>
                  <a:pt x="119" y="660"/>
                  <a:pt x="126" y="652"/>
                  <a:pt x="141" y="652"/>
                </a:cubicBezTo>
                <a:cubicBezTo>
                  <a:pt x="148" y="652"/>
                  <a:pt x="154" y="653"/>
                  <a:pt x="160" y="654"/>
                </a:cubicBezTo>
                <a:cubicBezTo>
                  <a:pt x="168" y="654"/>
                  <a:pt x="176" y="655"/>
                  <a:pt x="184" y="654"/>
                </a:cubicBezTo>
                <a:cubicBezTo>
                  <a:pt x="183" y="649"/>
                  <a:pt x="180" y="649"/>
                  <a:pt x="178" y="648"/>
                </a:cubicBezTo>
                <a:cubicBezTo>
                  <a:pt x="129" y="621"/>
                  <a:pt x="90" y="583"/>
                  <a:pt x="63" y="534"/>
                </a:cubicBezTo>
                <a:cubicBezTo>
                  <a:pt x="40" y="493"/>
                  <a:pt x="28" y="448"/>
                  <a:pt x="28" y="400"/>
                </a:cubicBezTo>
                <a:cubicBezTo>
                  <a:pt x="28" y="383"/>
                  <a:pt x="38" y="377"/>
                  <a:pt x="54" y="383"/>
                </a:cubicBezTo>
                <a:cubicBezTo>
                  <a:pt x="64" y="388"/>
                  <a:pt x="74" y="393"/>
                  <a:pt x="84" y="396"/>
                </a:cubicBezTo>
                <a:cubicBezTo>
                  <a:pt x="91" y="399"/>
                  <a:pt x="98" y="404"/>
                  <a:pt x="107" y="401"/>
                </a:cubicBezTo>
                <a:cubicBezTo>
                  <a:pt x="104" y="396"/>
                  <a:pt x="101" y="392"/>
                  <a:pt x="98" y="389"/>
                </a:cubicBezTo>
                <a:cubicBezTo>
                  <a:pt x="21" y="291"/>
                  <a:pt x="9" y="186"/>
                  <a:pt x="63" y="73"/>
                </a:cubicBezTo>
                <a:cubicBezTo>
                  <a:pt x="74" y="51"/>
                  <a:pt x="83" y="49"/>
                  <a:pt x="99" y="69"/>
                </a:cubicBezTo>
                <a:cubicBezTo>
                  <a:pt x="131" y="105"/>
                  <a:pt x="165" y="140"/>
                  <a:pt x="202" y="170"/>
                </a:cubicBezTo>
                <a:cubicBezTo>
                  <a:pt x="286" y="238"/>
                  <a:pt x="381" y="285"/>
                  <a:pt x="485" y="312"/>
                </a:cubicBezTo>
                <a:cubicBezTo>
                  <a:pt x="521" y="322"/>
                  <a:pt x="558" y="329"/>
                  <a:pt x="595" y="331"/>
                </a:cubicBezTo>
                <a:cubicBezTo>
                  <a:pt x="611" y="332"/>
                  <a:pt x="614" y="328"/>
                  <a:pt x="613" y="313"/>
                </a:cubicBezTo>
                <a:cubicBezTo>
                  <a:pt x="609" y="248"/>
                  <a:pt x="621" y="186"/>
                  <a:pt x="659" y="131"/>
                </a:cubicBezTo>
                <a:cubicBezTo>
                  <a:pt x="722" y="39"/>
                  <a:pt x="812" y="0"/>
                  <a:pt x="922" y="8"/>
                </a:cubicBezTo>
                <a:cubicBezTo>
                  <a:pt x="981" y="12"/>
                  <a:pt x="1033" y="35"/>
                  <a:pt x="1078" y="73"/>
                </a:cubicBezTo>
                <a:cubicBezTo>
                  <a:pt x="1092" y="85"/>
                  <a:pt x="1107" y="88"/>
                  <a:pt x="1125" y="82"/>
                </a:cubicBezTo>
                <a:cubicBezTo>
                  <a:pt x="1136" y="78"/>
                  <a:pt x="1147" y="75"/>
                  <a:pt x="1159" y="71"/>
                </a:cubicBezTo>
                <a:cubicBezTo>
                  <a:pt x="1189" y="61"/>
                  <a:pt x="1218" y="48"/>
                  <a:pt x="1246" y="32"/>
                </a:cubicBezTo>
                <a:cubicBezTo>
                  <a:pt x="1254" y="27"/>
                  <a:pt x="1263" y="23"/>
                  <a:pt x="1271" y="31"/>
                </a:cubicBezTo>
                <a:cubicBezTo>
                  <a:pt x="1278" y="38"/>
                  <a:pt x="1275" y="46"/>
                  <a:pt x="1272" y="53"/>
                </a:cubicBezTo>
                <a:cubicBezTo>
                  <a:pt x="1259" y="90"/>
                  <a:pt x="1240" y="123"/>
                  <a:pt x="1212" y="151"/>
                </a:cubicBezTo>
                <a:cubicBezTo>
                  <a:pt x="1210" y="153"/>
                  <a:pt x="1207" y="155"/>
                  <a:pt x="1208" y="161"/>
                </a:cubicBezTo>
                <a:cubicBezTo>
                  <a:pt x="1224" y="157"/>
                  <a:pt x="1240" y="153"/>
                  <a:pt x="1256" y="147"/>
                </a:cubicBezTo>
                <a:cubicBezTo>
                  <a:pt x="1267" y="142"/>
                  <a:pt x="1279" y="138"/>
                  <a:pt x="1291" y="133"/>
                </a:cubicBezTo>
                <a:cubicBezTo>
                  <a:pt x="1297" y="131"/>
                  <a:pt x="1303" y="132"/>
                  <a:pt x="1308" y="138"/>
                </a:cubicBezTo>
                <a:cubicBezTo>
                  <a:pt x="1313" y="144"/>
                  <a:pt x="1312" y="150"/>
                  <a:pt x="1309" y="156"/>
                </a:cubicBezTo>
                <a:cubicBezTo>
                  <a:pt x="1306" y="159"/>
                  <a:pt x="1304" y="163"/>
                  <a:pt x="1301" y="166"/>
                </a:cubicBezTo>
                <a:cubicBezTo>
                  <a:pt x="1274" y="206"/>
                  <a:pt x="1241" y="241"/>
                  <a:pt x="1204" y="271"/>
                </a:cubicBezTo>
                <a:cubicBezTo>
                  <a:pt x="1187" y="286"/>
                  <a:pt x="1178" y="304"/>
                  <a:pt x="1179" y="327"/>
                </a:cubicBezTo>
                <a:cubicBezTo>
                  <a:pt x="1180" y="353"/>
                  <a:pt x="1177" y="378"/>
                  <a:pt x="1174" y="404"/>
                </a:cubicBezTo>
                <a:cubicBezTo>
                  <a:pt x="1153" y="574"/>
                  <a:pt x="1087" y="724"/>
                  <a:pt x="972" y="851"/>
                </a:cubicBezTo>
                <a:cubicBezTo>
                  <a:pt x="890" y="943"/>
                  <a:pt x="791" y="1010"/>
                  <a:pt x="675" y="1051"/>
                </a:cubicBezTo>
                <a:cubicBezTo>
                  <a:pt x="553" y="1095"/>
                  <a:pt x="428" y="1107"/>
                  <a:pt x="300" y="1091"/>
                </a:cubicBezTo>
                <a:cubicBezTo>
                  <a:pt x="216" y="1080"/>
                  <a:pt x="135" y="1056"/>
                  <a:pt x="59" y="1018"/>
                </a:cubicBezTo>
                <a:cubicBezTo>
                  <a:pt x="38" y="1008"/>
                  <a:pt x="15" y="1000"/>
                  <a:pt x="0" y="980"/>
                </a:cubicBezTo>
                <a:close/>
              </a:path>
            </a:pathLst>
          </a:custGeom>
          <a:solidFill>
            <a:srgbClr val="574A4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1DDDE"/>
              </a:solidFill>
              <a:latin typeface="Fraunces 144pt" pitchFamily="2" charset="0"/>
              <a:ea typeface="Inter" panose="020B05020300000000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7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07374" y="8967124"/>
            <a:ext cx="7972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rgbClr val="574A44"/>
                </a:solidFill>
                <a:latin typeface="Fraunces 144pt" pitchFamily="2" charset="0"/>
              </a:rPr>
              <a:t>Thank You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42199" y="11267853"/>
            <a:ext cx="9502776" cy="50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You are imperfect, permanently and inevitably flawed. And you are beautiful.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73188" y="9666292"/>
            <a:ext cx="24269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rgbClr val="574A44"/>
                </a:solidFill>
                <a:latin typeface="Fraunces 144pt" pitchFamily="2" charset="0"/>
              </a:rPr>
              <a:t>Jan / 2021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587022" y="9666292"/>
            <a:ext cx="2426966" cy="707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solidFill>
                  <a:srgbClr val="574A44"/>
                </a:solidFill>
                <a:latin typeface="Fraunces 144pt" pitchFamily="2" charset="0"/>
              </a:rPr>
              <a:t>Jan / 2021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A4603518-828B-47E6-B235-E164F409FE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5" b="19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681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About </a:t>
            </a:r>
            <a:r>
              <a:rPr lang="en-US" dirty="0" err="1">
                <a:latin typeface="Fraunces 144pt" pitchFamily="2" charset="0"/>
              </a:rPr>
              <a:t>Okkase</a:t>
            </a:r>
            <a:r>
              <a:rPr lang="en-US" dirty="0">
                <a:latin typeface="Fraunces 144pt" pitchFamily="2" charset="0"/>
              </a:rPr>
              <a:t>.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Eta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Vivamus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accumsan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Maecenas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fringilla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sedero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fermentum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lacinia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vel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metus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vitae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male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suada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molestie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bibendum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aube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massa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pellentesque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sem.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Vestibulum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mattis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mi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pulvinar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nulla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faucibus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in.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maximus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quis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ultricies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quam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ornare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vitae. Integer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matreise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ullamcorper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facilisis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id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lectus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Cras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libero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finn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4BCB3149-FEE9-4333-B362-D807A93161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2" b="190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9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57401"/>
            <a:ext cx="24387175" cy="9601200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FB05498-F8BB-469F-A18B-6638AAA8773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This is </a:t>
            </a:r>
            <a:r>
              <a:rPr lang="en-US" dirty="0">
                <a:solidFill>
                  <a:srgbClr val="D8C7BA"/>
                </a:solidFill>
                <a:latin typeface="Fraunces 144pt" pitchFamily="2" charset="0"/>
              </a:rPr>
              <a:t>The Story About </a:t>
            </a:r>
            <a:r>
              <a:rPr lang="en-US" dirty="0">
                <a:latin typeface="Fraunces 144pt" pitchFamily="2" charset="0"/>
              </a:rPr>
              <a:t>a Brand So Good it Left The Audience Stunned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COMPANY HISTORY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Vivamus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ac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cumsan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Maecenas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fringilla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eros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fermentum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etam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lacinia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vel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metus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vitae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malesuada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molestie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bibe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ndum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massa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pellentesque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sem.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Vestibulum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mattis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mi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purus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pulvinar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nulla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faucibus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in.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maximus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quis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ultricies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quam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ornare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vitae. Integer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 far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ullamcorper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facilisis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id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lectus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Cras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libero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abedian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consequat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in dictum in,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vulputate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quis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sem. In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hac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habitasse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eta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platea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dictumst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tempus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lacinia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libero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faucibus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Fusce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iaculis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fringilla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ornare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Proin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massa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ante,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iaculis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iaculis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vehiculav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el,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condimentum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Donec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finibus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temporeri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laoreet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arcu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arcu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tincidunt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sed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id dolor. it 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Phasellus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dignissim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vestibulum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id in ligula.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accumsan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Proin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sodales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lacinia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le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ora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suscipit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Curabitur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hendrerit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placerat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Crasr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convallis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vehicula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odio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vitae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viverra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In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ultrices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quam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quis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aben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feugiat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Nullam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posuere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augue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arcu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826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>
            <a:extLst>
              <a:ext uri="{FF2B5EF4-FFF2-40B4-BE49-F238E27FC236}">
                <a16:creationId xmlns:a16="http://schemas.microsoft.com/office/drawing/2014/main" id="{297C80A7-00D8-4AF5-BAB1-9DF04B4CC8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9" b="6989"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图片占位符 6" descr="图片包含 游戏机, 桌子, 房间, 床&#10;&#10;描述已自动生成">
            <a:extLst>
              <a:ext uri="{FF2B5EF4-FFF2-40B4-BE49-F238E27FC236}">
                <a16:creationId xmlns:a16="http://schemas.microsoft.com/office/drawing/2014/main" id="{54271927-EA41-423D-AB50-88B1A7A3D0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3588" y="6846674"/>
            <a:ext cx="5285424" cy="5497727"/>
          </a:xfrm>
        </p:spPr>
      </p:pic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What We Do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aceta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vivamus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Objective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Solution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aceta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vivamus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 flipV="1">
            <a:off x="1834175" y="4623492"/>
            <a:ext cx="1371600" cy="1371600"/>
            <a:chOff x="1834175" y="4623492"/>
            <a:chExt cx="1371600" cy="1371600"/>
          </a:xfrm>
        </p:grpSpPr>
        <p:sp>
          <p:nvSpPr>
            <p:cNvPr id="25" name="Oval 24"/>
            <p:cNvSpPr/>
            <p:nvPr/>
          </p:nvSpPr>
          <p:spPr>
            <a:xfrm flipV="1">
              <a:off x="1834175" y="4623492"/>
              <a:ext cx="1371600" cy="1371600"/>
            </a:xfrm>
            <a:prstGeom prst="ellipse">
              <a:avLst/>
            </a:prstGeom>
            <a:solidFill>
              <a:srgbClr val="EFE6D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 flipV="1">
              <a:off x="2171529" y="5077959"/>
              <a:ext cx="696892" cy="462666"/>
              <a:chOff x="4981576" y="5357813"/>
              <a:chExt cx="765176" cy="508000"/>
            </a:xfrm>
            <a:solidFill>
              <a:srgbClr val="574A44"/>
            </a:solidFill>
          </p:grpSpPr>
          <p:sp>
            <p:nvSpPr>
              <p:cNvPr id="12" name="Freeform 832"/>
              <p:cNvSpPr>
                <a:spLocks/>
              </p:cNvSpPr>
              <p:nvPr/>
            </p:nvSpPr>
            <p:spPr bwMode="auto">
              <a:xfrm>
                <a:off x="4981576" y="5357813"/>
                <a:ext cx="765176" cy="266700"/>
              </a:xfrm>
              <a:custGeom>
                <a:avLst/>
                <a:gdLst>
                  <a:gd name="T0" fmla="*/ 236 w 240"/>
                  <a:gd name="T1" fmla="*/ 84 h 84"/>
                  <a:gd name="T2" fmla="*/ 232 w 240"/>
                  <a:gd name="T3" fmla="*/ 80 h 84"/>
                  <a:gd name="T4" fmla="*/ 120 w 240"/>
                  <a:gd name="T5" fmla="*/ 8 h 84"/>
                  <a:gd name="T6" fmla="*/ 8 w 240"/>
                  <a:gd name="T7" fmla="*/ 80 h 84"/>
                  <a:gd name="T8" fmla="*/ 4 w 240"/>
                  <a:gd name="T9" fmla="*/ 84 h 84"/>
                  <a:gd name="T10" fmla="*/ 0 w 240"/>
                  <a:gd name="T11" fmla="*/ 80 h 84"/>
                  <a:gd name="T12" fmla="*/ 120 w 240"/>
                  <a:gd name="T13" fmla="*/ 0 h 84"/>
                  <a:gd name="T14" fmla="*/ 240 w 240"/>
                  <a:gd name="T15" fmla="*/ 80 h 84"/>
                  <a:gd name="T16" fmla="*/ 236 w 240"/>
                  <a:gd name="T1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84">
                    <a:moveTo>
                      <a:pt x="236" y="84"/>
                    </a:moveTo>
                    <a:cubicBezTo>
                      <a:pt x="234" y="84"/>
                      <a:pt x="232" y="82"/>
                      <a:pt x="232" y="80"/>
                    </a:cubicBezTo>
                    <a:cubicBezTo>
                      <a:pt x="232" y="65"/>
                      <a:pt x="197" y="8"/>
                      <a:pt x="120" y="8"/>
                    </a:cubicBezTo>
                    <a:cubicBezTo>
                      <a:pt x="43" y="8"/>
                      <a:pt x="8" y="65"/>
                      <a:pt x="8" y="80"/>
                    </a:cubicBezTo>
                    <a:cubicBezTo>
                      <a:pt x="8" y="82"/>
                      <a:pt x="6" y="84"/>
                      <a:pt x="4" y="84"/>
                    </a:cubicBezTo>
                    <a:cubicBezTo>
                      <a:pt x="2" y="84"/>
                      <a:pt x="0" y="82"/>
                      <a:pt x="0" y="80"/>
                    </a:cubicBezTo>
                    <a:cubicBezTo>
                      <a:pt x="0" y="61"/>
                      <a:pt x="37" y="0"/>
                      <a:pt x="120" y="0"/>
                    </a:cubicBezTo>
                    <a:cubicBezTo>
                      <a:pt x="203" y="0"/>
                      <a:pt x="240" y="61"/>
                      <a:pt x="240" y="80"/>
                    </a:cubicBezTo>
                    <a:cubicBezTo>
                      <a:pt x="240" y="82"/>
                      <a:pt x="238" y="84"/>
                      <a:pt x="236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" name="Freeform 833"/>
              <p:cNvSpPr>
                <a:spLocks/>
              </p:cNvSpPr>
              <p:nvPr/>
            </p:nvSpPr>
            <p:spPr bwMode="auto">
              <a:xfrm>
                <a:off x="4981576" y="5599113"/>
                <a:ext cx="765176" cy="266700"/>
              </a:xfrm>
              <a:custGeom>
                <a:avLst/>
                <a:gdLst>
                  <a:gd name="T0" fmla="*/ 120 w 240"/>
                  <a:gd name="T1" fmla="*/ 84 h 84"/>
                  <a:gd name="T2" fmla="*/ 0 w 240"/>
                  <a:gd name="T3" fmla="*/ 4 h 84"/>
                  <a:gd name="T4" fmla="*/ 4 w 240"/>
                  <a:gd name="T5" fmla="*/ 0 h 84"/>
                  <a:gd name="T6" fmla="*/ 8 w 240"/>
                  <a:gd name="T7" fmla="*/ 4 h 84"/>
                  <a:gd name="T8" fmla="*/ 120 w 240"/>
                  <a:gd name="T9" fmla="*/ 76 h 84"/>
                  <a:gd name="T10" fmla="*/ 232 w 240"/>
                  <a:gd name="T11" fmla="*/ 4 h 84"/>
                  <a:gd name="T12" fmla="*/ 236 w 240"/>
                  <a:gd name="T13" fmla="*/ 0 h 84"/>
                  <a:gd name="T14" fmla="*/ 240 w 240"/>
                  <a:gd name="T15" fmla="*/ 4 h 84"/>
                  <a:gd name="T16" fmla="*/ 120 w 240"/>
                  <a:gd name="T1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84">
                    <a:moveTo>
                      <a:pt x="120" y="84"/>
                    </a:moveTo>
                    <a:cubicBezTo>
                      <a:pt x="37" y="84"/>
                      <a:pt x="0" y="23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19"/>
                      <a:pt x="43" y="76"/>
                      <a:pt x="120" y="76"/>
                    </a:cubicBezTo>
                    <a:cubicBezTo>
                      <a:pt x="197" y="76"/>
                      <a:pt x="232" y="19"/>
                      <a:pt x="232" y="4"/>
                    </a:cubicBezTo>
                    <a:cubicBezTo>
                      <a:pt x="232" y="2"/>
                      <a:pt x="234" y="0"/>
                      <a:pt x="236" y="0"/>
                    </a:cubicBezTo>
                    <a:cubicBezTo>
                      <a:pt x="238" y="0"/>
                      <a:pt x="240" y="2"/>
                      <a:pt x="240" y="4"/>
                    </a:cubicBezTo>
                    <a:cubicBezTo>
                      <a:pt x="240" y="23"/>
                      <a:pt x="203" y="84"/>
                      <a:pt x="120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4" name="Freeform 834"/>
              <p:cNvSpPr>
                <a:spLocks noEditPoints="1"/>
              </p:cNvSpPr>
              <p:nvPr/>
            </p:nvSpPr>
            <p:spPr bwMode="auto">
              <a:xfrm>
                <a:off x="5211764" y="5459413"/>
                <a:ext cx="306388" cy="304800"/>
              </a:xfrm>
              <a:custGeom>
                <a:avLst/>
                <a:gdLst>
                  <a:gd name="T0" fmla="*/ 48 w 96"/>
                  <a:gd name="T1" fmla="*/ 96 h 96"/>
                  <a:gd name="T2" fmla="*/ 0 w 96"/>
                  <a:gd name="T3" fmla="*/ 48 h 96"/>
                  <a:gd name="T4" fmla="*/ 48 w 96"/>
                  <a:gd name="T5" fmla="*/ 0 h 96"/>
                  <a:gd name="T6" fmla="*/ 96 w 96"/>
                  <a:gd name="T7" fmla="*/ 48 h 96"/>
                  <a:gd name="T8" fmla="*/ 48 w 96"/>
                  <a:gd name="T9" fmla="*/ 96 h 96"/>
                  <a:gd name="T10" fmla="*/ 48 w 96"/>
                  <a:gd name="T11" fmla="*/ 8 h 96"/>
                  <a:gd name="T12" fmla="*/ 8 w 96"/>
                  <a:gd name="T13" fmla="*/ 48 h 96"/>
                  <a:gd name="T14" fmla="*/ 48 w 96"/>
                  <a:gd name="T15" fmla="*/ 88 h 96"/>
                  <a:gd name="T16" fmla="*/ 88 w 96"/>
                  <a:gd name="T17" fmla="*/ 48 h 96"/>
                  <a:gd name="T18" fmla="*/ 48 w 96"/>
                  <a:gd name="T19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6">
                    <a:moveTo>
                      <a:pt x="48" y="96"/>
                    </a:moveTo>
                    <a:cubicBezTo>
                      <a:pt x="22" y="96"/>
                      <a:pt x="0" y="74"/>
                      <a:pt x="0" y="48"/>
                    </a:cubicBezTo>
                    <a:cubicBezTo>
                      <a:pt x="0" y="22"/>
                      <a:pt x="22" y="0"/>
                      <a:pt x="48" y="0"/>
                    </a:cubicBezTo>
                    <a:cubicBezTo>
                      <a:pt x="74" y="0"/>
                      <a:pt x="96" y="22"/>
                      <a:pt x="96" y="48"/>
                    </a:cubicBezTo>
                    <a:cubicBezTo>
                      <a:pt x="96" y="74"/>
                      <a:pt x="74" y="96"/>
                      <a:pt x="48" y="96"/>
                    </a:cubicBezTo>
                    <a:close/>
                    <a:moveTo>
                      <a:pt x="48" y="8"/>
                    </a:moveTo>
                    <a:cubicBezTo>
                      <a:pt x="26" y="8"/>
                      <a:pt x="8" y="26"/>
                      <a:pt x="8" y="48"/>
                    </a:cubicBezTo>
                    <a:cubicBezTo>
                      <a:pt x="8" y="70"/>
                      <a:pt x="26" y="88"/>
                      <a:pt x="48" y="88"/>
                    </a:cubicBezTo>
                    <a:cubicBezTo>
                      <a:pt x="70" y="88"/>
                      <a:pt x="88" y="70"/>
                      <a:pt x="88" y="48"/>
                    </a:cubicBezTo>
                    <a:cubicBezTo>
                      <a:pt x="88" y="26"/>
                      <a:pt x="7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sp>
        <p:nvSpPr>
          <p:cNvPr id="24" name="Oval 23"/>
          <p:cNvSpPr/>
          <p:nvPr/>
        </p:nvSpPr>
        <p:spPr>
          <a:xfrm>
            <a:off x="1834175" y="9068675"/>
            <a:ext cx="1371600" cy="1371600"/>
          </a:xfrm>
          <a:prstGeom prst="ellipse">
            <a:avLst/>
          </a:prstGeom>
          <a:solidFill>
            <a:srgbClr val="EFE6D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299485" y="9418319"/>
            <a:ext cx="440980" cy="672312"/>
            <a:chOff x="2768682" y="-1625593"/>
            <a:chExt cx="484189" cy="738188"/>
          </a:xfrm>
          <a:solidFill>
            <a:srgbClr val="574A44"/>
          </a:solidFill>
        </p:grpSpPr>
        <p:sp>
          <p:nvSpPr>
            <p:cNvPr id="16" name="Freeform 1330"/>
            <p:cNvSpPr>
              <a:spLocks/>
            </p:cNvSpPr>
            <p:nvPr/>
          </p:nvSpPr>
          <p:spPr bwMode="auto">
            <a:xfrm>
              <a:off x="2876632" y="-1187442"/>
              <a:ext cx="47625" cy="84138"/>
            </a:xfrm>
            <a:custGeom>
              <a:avLst/>
              <a:gdLst>
                <a:gd name="T0" fmla="*/ 10 w 15"/>
                <a:gd name="T1" fmla="*/ 26 h 26"/>
                <a:gd name="T2" fmla="*/ 10 w 15"/>
                <a:gd name="T3" fmla="*/ 26 h 26"/>
                <a:gd name="T4" fmla="*/ 6 w 15"/>
                <a:gd name="T5" fmla="*/ 22 h 26"/>
                <a:gd name="T6" fmla="*/ 6 w 15"/>
                <a:gd name="T7" fmla="*/ 22 h 26"/>
                <a:gd name="T8" fmla="*/ 2 w 15"/>
                <a:gd name="T9" fmla="*/ 8 h 26"/>
                <a:gd name="T10" fmla="*/ 2 w 15"/>
                <a:gd name="T11" fmla="*/ 2 h 26"/>
                <a:gd name="T12" fmla="*/ 8 w 15"/>
                <a:gd name="T13" fmla="*/ 2 h 26"/>
                <a:gd name="T14" fmla="*/ 14 w 15"/>
                <a:gd name="T15" fmla="*/ 23 h 26"/>
                <a:gd name="T16" fmla="*/ 10 w 15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6">
                  <a:moveTo>
                    <a:pt x="1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7" y="26"/>
                    <a:pt x="6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5" y="9"/>
                    <a:pt x="14" y="22"/>
                    <a:pt x="14" y="23"/>
                  </a:cubicBezTo>
                  <a:cubicBezTo>
                    <a:pt x="14" y="25"/>
                    <a:pt x="12" y="26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331"/>
            <p:cNvSpPr>
              <a:spLocks/>
            </p:cNvSpPr>
            <p:nvPr/>
          </p:nvSpPr>
          <p:spPr bwMode="auto">
            <a:xfrm>
              <a:off x="3095708" y="-1187442"/>
              <a:ext cx="47625" cy="84138"/>
            </a:xfrm>
            <a:custGeom>
              <a:avLst/>
              <a:gdLst>
                <a:gd name="T0" fmla="*/ 5 w 15"/>
                <a:gd name="T1" fmla="*/ 26 h 26"/>
                <a:gd name="T2" fmla="*/ 1 w 15"/>
                <a:gd name="T3" fmla="*/ 23 h 26"/>
                <a:gd name="T4" fmla="*/ 8 w 15"/>
                <a:gd name="T5" fmla="*/ 2 h 26"/>
                <a:gd name="T6" fmla="*/ 13 w 15"/>
                <a:gd name="T7" fmla="*/ 2 h 26"/>
                <a:gd name="T8" fmla="*/ 13 w 15"/>
                <a:gd name="T9" fmla="*/ 8 h 26"/>
                <a:gd name="T10" fmla="*/ 9 w 15"/>
                <a:gd name="T11" fmla="*/ 22 h 26"/>
                <a:gd name="T12" fmla="*/ 5 w 15"/>
                <a:gd name="T13" fmla="*/ 26 h 26"/>
                <a:gd name="T14" fmla="*/ 5 w 1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5" y="26"/>
                  </a:moveTo>
                  <a:cubicBezTo>
                    <a:pt x="3" y="26"/>
                    <a:pt x="1" y="25"/>
                    <a:pt x="1" y="23"/>
                  </a:cubicBezTo>
                  <a:cubicBezTo>
                    <a:pt x="1" y="21"/>
                    <a:pt x="0" y="9"/>
                    <a:pt x="8" y="2"/>
                  </a:cubicBezTo>
                  <a:cubicBezTo>
                    <a:pt x="9" y="0"/>
                    <a:pt x="12" y="1"/>
                    <a:pt x="13" y="2"/>
                  </a:cubicBezTo>
                  <a:cubicBezTo>
                    <a:pt x="15" y="4"/>
                    <a:pt x="15" y="6"/>
                    <a:pt x="13" y="8"/>
                  </a:cubicBezTo>
                  <a:cubicBezTo>
                    <a:pt x="9" y="11"/>
                    <a:pt x="9" y="19"/>
                    <a:pt x="9" y="22"/>
                  </a:cubicBezTo>
                  <a:cubicBezTo>
                    <a:pt x="9" y="24"/>
                    <a:pt x="8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332"/>
            <p:cNvSpPr>
              <a:spLocks/>
            </p:cNvSpPr>
            <p:nvPr/>
          </p:nvSpPr>
          <p:spPr bwMode="auto">
            <a:xfrm>
              <a:off x="2768682" y="-1625593"/>
              <a:ext cx="254001" cy="468313"/>
            </a:xfrm>
            <a:custGeom>
              <a:avLst/>
              <a:gdLst>
                <a:gd name="T0" fmla="*/ 39 w 80"/>
                <a:gd name="T1" fmla="*/ 147 h 147"/>
                <a:gd name="T2" fmla="*/ 36 w 80"/>
                <a:gd name="T3" fmla="*/ 146 h 147"/>
                <a:gd name="T4" fmla="*/ 0 w 80"/>
                <a:gd name="T5" fmla="*/ 79 h 147"/>
                <a:gd name="T6" fmla="*/ 76 w 80"/>
                <a:gd name="T7" fmla="*/ 0 h 147"/>
                <a:gd name="T8" fmla="*/ 80 w 80"/>
                <a:gd name="T9" fmla="*/ 4 h 147"/>
                <a:gd name="T10" fmla="*/ 76 w 80"/>
                <a:gd name="T11" fmla="*/ 8 h 147"/>
                <a:gd name="T12" fmla="*/ 8 w 80"/>
                <a:gd name="T13" fmla="*/ 79 h 147"/>
                <a:gd name="T14" fmla="*/ 41 w 80"/>
                <a:gd name="T15" fmla="*/ 140 h 147"/>
                <a:gd name="T16" fmla="*/ 42 w 80"/>
                <a:gd name="T17" fmla="*/ 145 h 147"/>
                <a:gd name="T18" fmla="*/ 39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39" y="147"/>
                  </a:moveTo>
                  <a:cubicBezTo>
                    <a:pt x="38" y="147"/>
                    <a:pt x="37" y="147"/>
                    <a:pt x="36" y="146"/>
                  </a:cubicBezTo>
                  <a:cubicBezTo>
                    <a:pt x="13" y="128"/>
                    <a:pt x="0" y="105"/>
                    <a:pt x="0" y="79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8" y="0"/>
                    <a:pt x="80" y="2"/>
                    <a:pt x="80" y="4"/>
                  </a:cubicBezTo>
                  <a:cubicBezTo>
                    <a:pt x="80" y="6"/>
                    <a:pt x="78" y="8"/>
                    <a:pt x="76" y="8"/>
                  </a:cubicBezTo>
                  <a:cubicBezTo>
                    <a:pt x="39" y="8"/>
                    <a:pt x="8" y="40"/>
                    <a:pt x="8" y="79"/>
                  </a:cubicBezTo>
                  <a:cubicBezTo>
                    <a:pt x="8" y="109"/>
                    <a:pt x="26" y="128"/>
                    <a:pt x="41" y="140"/>
                  </a:cubicBezTo>
                  <a:cubicBezTo>
                    <a:pt x="43" y="141"/>
                    <a:pt x="43" y="143"/>
                    <a:pt x="42" y="145"/>
                  </a:cubicBezTo>
                  <a:cubicBezTo>
                    <a:pt x="41" y="146"/>
                    <a:pt x="40" y="147"/>
                    <a:pt x="3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33"/>
            <p:cNvSpPr>
              <a:spLocks/>
            </p:cNvSpPr>
            <p:nvPr/>
          </p:nvSpPr>
          <p:spPr bwMode="auto">
            <a:xfrm>
              <a:off x="2997283" y="-1625593"/>
              <a:ext cx="255588" cy="468313"/>
            </a:xfrm>
            <a:custGeom>
              <a:avLst/>
              <a:gdLst>
                <a:gd name="T0" fmla="*/ 41 w 80"/>
                <a:gd name="T1" fmla="*/ 147 h 147"/>
                <a:gd name="T2" fmla="*/ 38 w 80"/>
                <a:gd name="T3" fmla="*/ 145 h 147"/>
                <a:gd name="T4" fmla="*/ 39 w 80"/>
                <a:gd name="T5" fmla="*/ 140 h 147"/>
                <a:gd name="T6" fmla="*/ 72 w 80"/>
                <a:gd name="T7" fmla="*/ 79 h 147"/>
                <a:gd name="T8" fmla="*/ 4 w 80"/>
                <a:gd name="T9" fmla="*/ 8 h 147"/>
                <a:gd name="T10" fmla="*/ 0 w 80"/>
                <a:gd name="T11" fmla="*/ 4 h 147"/>
                <a:gd name="T12" fmla="*/ 4 w 80"/>
                <a:gd name="T13" fmla="*/ 0 h 147"/>
                <a:gd name="T14" fmla="*/ 80 w 80"/>
                <a:gd name="T15" fmla="*/ 79 h 147"/>
                <a:gd name="T16" fmla="*/ 44 w 80"/>
                <a:gd name="T17" fmla="*/ 146 h 147"/>
                <a:gd name="T18" fmla="*/ 41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41" y="147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7" y="143"/>
                    <a:pt x="37" y="141"/>
                    <a:pt x="39" y="140"/>
                  </a:cubicBezTo>
                  <a:cubicBezTo>
                    <a:pt x="54" y="128"/>
                    <a:pt x="72" y="109"/>
                    <a:pt x="72" y="79"/>
                  </a:cubicBezTo>
                  <a:cubicBezTo>
                    <a:pt x="72" y="40"/>
                    <a:pt x="41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80" y="35"/>
                    <a:pt x="80" y="79"/>
                  </a:cubicBezTo>
                  <a:cubicBezTo>
                    <a:pt x="80" y="105"/>
                    <a:pt x="67" y="128"/>
                    <a:pt x="44" y="146"/>
                  </a:cubicBezTo>
                  <a:cubicBezTo>
                    <a:pt x="43" y="147"/>
                    <a:pt x="42" y="147"/>
                    <a:pt x="4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334"/>
            <p:cNvSpPr>
              <a:spLocks/>
            </p:cNvSpPr>
            <p:nvPr/>
          </p:nvSpPr>
          <p:spPr bwMode="auto">
            <a:xfrm>
              <a:off x="2895683" y="-1128705"/>
              <a:ext cx="127000" cy="241300"/>
            </a:xfrm>
            <a:custGeom>
              <a:avLst/>
              <a:gdLst>
                <a:gd name="T0" fmla="*/ 36 w 40"/>
                <a:gd name="T1" fmla="*/ 76 h 76"/>
                <a:gd name="T2" fmla="*/ 0 w 40"/>
                <a:gd name="T3" fmla="*/ 49 h 76"/>
                <a:gd name="T4" fmla="*/ 0 w 40"/>
                <a:gd name="T5" fmla="*/ 48 h 76"/>
                <a:gd name="T6" fmla="*/ 0 w 40"/>
                <a:gd name="T7" fmla="*/ 4 h 76"/>
                <a:gd name="T8" fmla="*/ 4 w 40"/>
                <a:gd name="T9" fmla="*/ 0 h 76"/>
                <a:gd name="T10" fmla="*/ 8 w 40"/>
                <a:gd name="T11" fmla="*/ 4 h 76"/>
                <a:gd name="T12" fmla="*/ 8 w 40"/>
                <a:gd name="T13" fmla="*/ 48 h 76"/>
                <a:gd name="T14" fmla="*/ 36 w 40"/>
                <a:gd name="T15" fmla="*/ 68 h 76"/>
                <a:gd name="T16" fmla="*/ 40 w 40"/>
                <a:gd name="T17" fmla="*/ 72 h 76"/>
                <a:gd name="T18" fmla="*/ 36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36" y="76"/>
                  </a:moveTo>
                  <a:cubicBezTo>
                    <a:pt x="5" y="76"/>
                    <a:pt x="0" y="49"/>
                    <a:pt x="0" y="49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13" y="68"/>
                    <a:pt x="36" y="68"/>
                  </a:cubicBezTo>
                  <a:cubicBezTo>
                    <a:pt x="38" y="68"/>
                    <a:pt x="40" y="70"/>
                    <a:pt x="40" y="72"/>
                  </a:cubicBezTo>
                  <a:cubicBezTo>
                    <a:pt x="40" y="74"/>
                    <a:pt x="38" y="76"/>
                    <a:pt x="3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335"/>
            <p:cNvSpPr>
              <a:spLocks/>
            </p:cNvSpPr>
            <p:nvPr/>
          </p:nvSpPr>
          <p:spPr bwMode="auto">
            <a:xfrm>
              <a:off x="2997283" y="-1128705"/>
              <a:ext cx="127000" cy="241300"/>
            </a:xfrm>
            <a:custGeom>
              <a:avLst/>
              <a:gdLst>
                <a:gd name="T0" fmla="*/ 4 w 40"/>
                <a:gd name="T1" fmla="*/ 76 h 76"/>
                <a:gd name="T2" fmla="*/ 0 w 40"/>
                <a:gd name="T3" fmla="*/ 72 h 76"/>
                <a:gd name="T4" fmla="*/ 4 w 40"/>
                <a:gd name="T5" fmla="*/ 68 h 76"/>
                <a:gd name="T6" fmla="*/ 32 w 40"/>
                <a:gd name="T7" fmla="*/ 48 h 76"/>
                <a:gd name="T8" fmla="*/ 32 w 40"/>
                <a:gd name="T9" fmla="*/ 4 h 76"/>
                <a:gd name="T10" fmla="*/ 36 w 40"/>
                <a:gd name="T11" fmla="*/ 0 h 76"/>
                <a:gd name="T12" fmla="*/ 40 w 40"/>
                <a:gd name="T13" fmla="*/ 4 h 76"/>
                <a:gd name="T14" fmla="*/ 40 w 40"/>
                <a:gd name="T15" fmla="*/ 48 h 76"/>
                <a:gd name="T16" fmla="*/ 40 w 40"/>
                <a:gd name="T17" fmla="*/ 49 h 76"/>
                <a:gd name="T18" fmla="*/ 4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4" y="76"/>
                  </a:moveTo>
                  <a:cubicBezTo>
                    <a:pt x="2" y="76"/>
                    <a:pt x="0" y="74"/>
                    <a:pt x="0" y="72"/>
                  </a:cubicBezTo>
                  <a:cubicBezTo>
                    <a:pt x="0" y="70"/>
                    <a:pt x="2" y="68"/>
                    <a:pt x="4" y="68"/>
                  </a:cubicBezTo>
                  <a:cubicBezTo>
                    <a:pt x="27" y="68"/>
                    <a:pt x="32" y="51"/>
                    <a:pt x="32" y="4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35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336"/>
            <p:cNvSpPr>
              <a:spLocks/>
            </p:cNvSpPr>
            <p:nvPr/>
          </p:nvSpPr>
          <p:spPr bwMode="auto">
            <a:xfrm>
              <a:off x="2892507" y="-1093780"/>
              <a:ext cx="234951" cy="57150"/>
            </a:xfrm>
            <a:custGeom>
              <a:avLst/>
              <a:gdLst>
                <a:gd name="T0" fmla="*/ 38 w 74"/>
                <a:gd name="T1" fmla="*/ 17 h 18"/>
                <a:gd name="T2" fmla="*/ 3 w 74"/>
                <a:gd name="T3" fmla="*/ 8 h 18"/>
                <a:gd name="T4" fmla="*/ 2 w 74"/>
                <a:gd name="T5" fmla="*/ 3 h 18"/>
                <a:gd name="T6" fmla="*/ 7 w 74"/>
                <a:gd name="T7" fmla="*/ 1 h 18"/>
                <a:gd name="T8" fmla="*/ 67 w 74"/>
                <a:gd name="T9" fmla="*/ 1 h 18"/>
                <a:gd name="T10" fmla="*/ 72 w 74"/>
                <a:gd name="T11" fmla="*/ 3 h 18"/>
                <a:gd name="T12" fmla="*/ 71 w 74"/>
                <a:gd name="T13" fmla="*/ 8 h 18"/>
                <a:gd name="T14" fmla="*/ 38 w 74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8">
                  <a:moveTo>
                    <a:pt x="38" y="17"/>
                  </a:moveTo>
                  <a:cubicBezTo>
                    <a:pt x="19" y="17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8" y="18"/>
                    <a:pt x="67" y="1"/>
                  </a:cubicBezTo>
                  <a:cubicBezTo>
                    <a:pt x="69" y="0"/>
                    <a:pt x="71" y="1"/>
                    <a:pt x="72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60" y="15"/>
                    <a:pt x="48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6045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 flipH="1">
            <a:off x="0" y="-1"/>
            <a:ext cx="11315700" cy="13716000"/>
          </a:xfrm>
          <a:prstGeom prst="rect">
            <a:avLst/>
          </a:prstGeom>
          <a:solidFill>
            <a:srgbClr val="EFE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 flipH="1">
            <a:off x="1373184" y="2057401"/>
            <a:ext cx="8799513" cy="1009649"/>
          </a:xfrm>
          <a:prstGeom prst="roundRect">
            <a:avLst>
              <a:gd name="adj" fmla="val 50000"/>
            </a:avLst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 flipH="1">
            <a:off x="1373184" y="6426440"/>
            <a:ext cx="8799513" cy="1009649"/>
          </a:xfrm>
          <a:prstGeom prst="roundRect">
            <a:avLst>
              <a:gd name="adj" fmla="val 50000"/>
            </a:avLst>
          </a:prstGeom>
          <a:solidFill>
            <a:srgbClr val="F8F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OUR MISSION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ac. Eta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Vivamus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accumsan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Maecenas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fringilla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Our Value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 defTabSz="1828891">
              <a:spcBef>
                <a:spcPts val="0"/>
              </a:spcBef>
            </a:pP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</a:p>
          <a:p>
            <a:pPr lvl="0" defTabSz="1828891">
              <a:spcBef>
                <a:spcPts val="0"/>
              </a:spcBef>
            </a:pP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Consectetur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adipiscing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</a:p>
          <a:p>
            <a:pPr lvl="0" defTabSz="1828891">
              <a:spcBef>
                <a:spcPts val="0"/>
              </a:spcBef>
            </a:pP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ina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lacus, sit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auctor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felis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varius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ac. Eta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Vivamus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non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accumsan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nisl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</a:p>
          <a:p>
            <a:pPr lvl="0" defTabSz="1828891">
              <a:spcBef>
                <a:spcPts val="0"/>
              </a:spcBef>
            </a:pP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Maecenas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fringilla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nibh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sedero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fermentum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lacinia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</a:p>
          <a:p>
            <a:pPr lvl="0" defTabSz="1828891">
              <a:spcBef>
                <a:spcPts val="0"/>
              </a:spcBef>
            </a:pP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Mauris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vel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metus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vitae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 male </a:t>
            </a:r>
            <a:r>
              <a:rPr lang="en-US" dirty="0" err="1">
                <a:solidFill>
                  <a:prstClr val="black">
                    <a:lumMod val="50000"/>
                    <a:lumOff val="50000"/>
                  </a:prst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suada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OUR VISION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1" y="6724158"/>
            <a:ext cx="696892" cy="462666"/>
            <a:chOff x="4981576" y="5357813"/>
            <a:chExt cx="765176" cy="508000"/>
          </a:xfrm>
          <a:solidFill>
            <a:srgbClr val="574A44"/>
          </a:solidFill>
        </p:grpSpPr>
        <p:sp>
          <p:nvSpPr>
            <p:cNvPr id="13" name="Freeform 832"/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33"/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834"/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14521" y="2239452"/>
            <a:ext cx="696892" cy="694000"/>
            <a:chOff x="6383340" y="8029576"/>
            <a:chExt cx="765176" cy="762000"/>
          </a:xfrm>
          <a:solidFill>
            <a:srgbClr val="574A44"/>
          </a:solidFill>
        </p:grpSpPr>
        <p:sp>
          <p:nvSpPr>
            <p:cNvPr id="26" name="Freeform 918"/>
            <p:cNvSpPr>
              <a:spLocks noEditPoints="1"/>
            </p:cNvSpPr>
            <p:nvPr/>
          </p:nvSpPr>
          <p:spPr bwMode="auto">
            <a:xfrm>
              <a:off x="6486528" y="8131176"/>
              <a:ext cx="560388" cy="558800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Freeform 919"/>
            <p:cNvSpPr>
              <a:spLocks noEditPoints="1"/>
            </p:cNvSpPr>
            <p:nvPr/>
          </p:nvSpPr>
          <p:spPr bwMode="auto">
            <a:xfrm>
              <a:off x="6613528" y="8258176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9" name="Freeform 920"/>
            <p:cNvSpPr>
              <a:spLocks/>
            </p:cNvSpPr>
            <p:nvPr/>
          </p:nvSpPr>
          <p:spPr bwMode="auto">
            <a:xfrm>
              <a:off x="6753228" y="8029576"/>
              <a:ext cx="25400" cy="762000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921"/>
            <p:cNvSpPr>
              <a:spLocks/>
            </p:cNvSpPr>
            <p:nvPr/>
          </p:nvSpPr>
          <p:spPr bwMode="auto">
            <a:xfrm>
              <a:off x="6383340" y="839787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750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 descr="花瓶里插着花&#10;&#10;描述已自动生成">
            <a:extLst>
              <a:ext uri="{FF2B5EF4-FFF2-40B4-BE49-F238E27FC236}">
                <a16:creationId xmlns:a16="http://schemas.microsoft.com/office/drawing/2014/main" id="{7702C7FA-60FC-474F-ACBE-DBE167274F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IS ABOUT BEING COMFORTABLE IN YOUR OWN SKIN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GET BREAK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164094" y="2072640"/>
            <a:ext cx="2058987" cy="13716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574A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3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 descr="图片包含 室内, 桌子, 小, 食物&#10;&#10;描述已自动生成">
            <a:extLst>
              <a:ext uri="{FF2B5EF4-FFF2-40B4-BE49-F238E27FC236}">
                <a16:creationId xmlns:a16="http://schemas.microsoft.com/office/drawing/2014/main" id="{7B56A624-1527-4475-8891-8C5D1E059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52"/>
          <a:stretch/>
        </p:blipFill>
        <p:spPr>
          <a:xfrm>
            <a:off x="2325691" y="8115301"/>
            <a:ext cx="3039109" cy="2478543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>
                <a:solidFill>
                  <a:srgbClr val="C8877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MINIMAL PRESENTATION</a:t>
            </a:r>
            <a:endParaRPr lang="en-US" sz="2000" dirty="0">
              <a:solidFill>
                <a:srgbClr val="C88772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 . </a:t>
            </a:r>
            <a:fld id="{9FB05498-F8BB-469F-A18B-6638AAA8773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图片占位符 6" descr="女人在吃东西&#10;&#10;描述已自动生成">
            <a:extLst>
              <a:ext uri="{FF2B5EF4-FFF2-40B4-BE49-F238E27FC236}">
                <a16:creationId xmlns:a16="http://schemas.microsoft.com/office/drawing/2014/main" id="{CF134443-0928-4C4C-842F-995114A1C8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7987" y="8115301"/>
            <a:ext cx="3039109" cy="2478543"/>
          </a:xfrm>
        </p:spPr>
      </p:pic>
      <p:pic>
        <p:nvPicPr>
          <p:cNvPr id="9" name="图片占位符 8" descr="桌子上放着微波炉&#10;&#10;中度可信度描述已自动生成">
            <a:extLst>
              <a:ext uri="{FF2B5EF4-FFF2-40B4-BE49-F238E27FC236}">
                <a16:creationId xmlns:a16="http://schemas.microsoft.com/office/drawing/2014/main" id="{ACC884A7-2AF6-4D32-B033-027EA9DDDDF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50284" y="8115301"/>
            <a:ext cx="3039109" cy="2478543"/>
          </a:xfrm>
        </p:spPr>
      </p:pic>
      <p:pic>
        <p:nvPicPr>
          <p:cNvPr id="19" name="图片占位符 18" descr="图片包含 室内, 人, 女人, 桌子&#10;&#10;描述已自动生成">
            <a:extLst>
              <a:ext uri="{FF2B5EF4-FFF2-40B4-BE49-F238E27FC236}">
                <a16:creationId xmlns:a16="http://schemas.microsoft.com/office/drawing/2014/main" id="{3D1AE548-1528-4F2B-B018-505940D7CCC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62582" y="8115301"/>
            <a:ext cx="3039109" cy="2478543"/>
          </a:xfrm>
        </p:spPr>
      </p:pic>
      <p:pic>
        <p:nvPicPr>
          <p:cNvPr id="21" name="图片占位符 20" descr="桌子上的盘子里放着粉色的杯子&#10;&#10;低可信度描述已自动生成">
            <a:extLst>
              <a:ext uri="{FF2B5EF4-FFF2-40B4-BE49-F238E27FC236}">
                <a16:creationId xmlns:a16="http://schemas.microsoft.com/office/drawing/2014/main" id="{1CE4166D-8731-45B4-ADA7-BFFABBAF539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52"/>
          <a:stretch/>
        </p:blipFill>
        <p:spPr>
          <a:xfrm>
            <a:off x="19974879" y="8115301"/>
            <a:ext cx="3039109" cy="2478543"/>
          </a:xfrm>
        </p:spPr>
      </p:pic>
      <p:sp>
        <p:nvSpPr>
          <p:cNvPr id="50" name="Text Placeholder 4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raunces 144pt" pitchFamily="2" charset="0"/>
              </a:rPr>
              <a:t>Our Five Years Story</a:t>
            </a:r>
            <a:endParaRPr lang="en-US" dirty="0">
              <a:solidFill>
                <a:srgbClr val="D8C7BA"/>
              </a:solidFill>
              <a:latin typeface="Fraunces 144pt" pitchFamily="2" charset="0"/>
            </a:endParaRP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volutpat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enim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lacus, sit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Eliv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Duis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inaleo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adip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iscing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elit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. </a:t>
            </a:r>
          </a:p>
        </p:txBody>
      </p:sp>
      <p:sp>
        <p:nvSpPr>
          <p:cNvPr id="56" name="Text Placeholder 5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Lorem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ipsum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dolor sit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amet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,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consec</a:t>
            </a:r>
            <a:r>
              <a:rPr lang="en-US" dirty="0"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en-US" dirty="0" err="1">
                <a:latin typeface="Inter" panose="020B0502030000000004" pitchFamily="34" charset="0"/>
                <a:ea typeface="Inter" panose="020B0502030000000004" pitchFamily="34" charset="0"/>
              </a:rPr>
              <a:t>tetur</a:t>
            </a:r>
            <a:endParaRPr lang="en-US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2017</a:t>
            </a:r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2018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2019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2020</a:t>
            </a:r>
          </a:p>
        </p:txBody>
      </p:sp>
      <p:sp>
        <p:nvSpPr>
          <p:cNvPr id="61" name="Text Placeholder 6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grpSp>
        <p:nvGrpSpPr>
          <p:cNvPr id="12" name="Group 11"/>
          <p:cNvGrpSpPr/>
          <p:nvPr/>
        </p:nvGrpSpPr>
        <p:grpSpPr>
          <a:xfrm rot="5400000" flipH="1">
            <a:off x="681151" y="5710220"/>
            <a:ext cx="3289073" cy="685800"/>
            <a:chOff x="13713052" y="-1085850"/>
            <a:chExt cx="3289073" cy="685800"/>
          </a:xfrm>
        </p:grpSpPr>
        <p:cxnSp>
          <p:nvCxnSpPr>
            <p:cNvPr id="13" name="Straight Connector 12"/>
            <p:cNvCxnSpPr/>
            <p:nvPr/>
          </p:nvCxnSpPr>
          <p:spPr>
            <a:xfrm rot="5400000" flipH="1" flipV="1">
              <a:off x="15186139" y="-2216037"/>
              <a:ext cx="0" cy="2946173"/>
            </a:xfrm>
            <a:prstGeom prst="line">
              <a:avLst/>
            </a:prstGeom>
            <a:ln w="19050">
              <a:solidFill>
                <a:srgbClr val="574A4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6316325" y="-1085850"/>
              <a:ext cx="685800" cy="685800"/>
            </a:xfrm>
            <a:prstGeom prst="ellipse">
              <a:avLst/>
            </a:prstGeom>
            <a:noFill/>
            <a:ln w="19050">
              <a:solidFill>
                <a:srgbClr val="574A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 flipH="1">
            <a:off x="3900893" y="4546316"/>
            <a:ext cx="5616880" cy="685800"/>
            <a:chOff x="11385245" y="-1085850"/>
            <a:chExt cx="5616880" cy="685800"/>
          </a:xfrm>
        </p:grpSpPr>
        <p:cxnSp>
          <p:nvCxnSpPr>
            <p:cNvPr id="23" name="Straight Connector 22"/>
            <p:cNvCxnSpPr/>
            <p:nvPr/>
          </p:nvCxnSpPr>
          <p:spPr>
            <a:xfrm rot="5400000" flipH="1" flipV="1">
              <a:off x="14022235" y="-3379941"/>
              <a:ext cx="0" cy="5273980"/>
            </a:xfrm>
            <a:prstGeom prst="line">
              <a:avLst/>
            </a:prstGeom>
            <a:ln w="19050">
              <a:solidFill>
                <a:srgbClr val="574A4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16316325" y="-1085850"/>
              <a:ext cx="685800" cy="685800"/>
            </a:xfrm>
            <a:prstGeom prst="ellipse">
              <a:avLst/>
            </a:prstGeom>
            <a:noFill/>
            <a:ln w="19050">
              <a:solidFill>
                <a:srgbClr val="574A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 rot="5400000" flipH="1">
            <a:off x="9477094" y="5710220"/>
            <a:ext cx="3289073" cy="685800"/>
            <a:chOff x="13713052" y="-1085850"/>
            <a:chExt cx="3289073" cy="685800"/>
          </a:xfrm>
        </p:grpSpPr>
        <p:cxnSp>
          <p:nvCxnSpPr>
            <p:cNvPr id="29" name="Straight Connector 28"/>
            <p:cNvCxnSpPr/>
            <p:nvPr/>
          </p:nvCxnSpPr>
          <p:spPr>
            <a:xfrm rot="5400000" flipH="1" flipV="1">
              <a:off x="15186139" y="-2216037"/>
              <a:ext cx="0" cy="2946173"/>
            </a:xfrm>
            <a:prstGeom prst="line">
              <a:avLst/>
            </a:prstGeom>
            <a:ln w="19050">
              <a:solidFill>
                <a:srgbClr val="574A4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16316325" y="-1085850"/>
              <a:ext cx="685800" cy="685800"/>
            </a:xfrm>
            <a:prstGeom prst="ellipse">
              <a:avLst/>
            </a:prstGeom>
            <a:noFill/>
            <a:ln w="19050">
              <a:solidFill>
                <a:srgbClr val="574A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rot="5400000" flipH="1">
            <a:off x="12696836" y="4546316"/>
            <a:ext cx="5616880" cy="685800"/>
            <a:chOff x="11385245" y="-1085850"/>
            <a:chExt cx="5616880" cy="685800"/>
          </a:xfrm>
        </p:grpSpPr>
        <p:cxnSp>
          <p:nvCxnSpPr>
            <p:cNvPr id="34" name="Straight Connector 33"/>
            <p:cNvCxnSpPr/>
            <p:nvPr/>
          </p:nvCxnSpPr>
          <p:spPr>
            <a:xfrm rot="5400000" flipH="1" flipV="1">
              <a:off x="14022235" y="-3379941"/>
              <a:ext cx="0" cy="5273980"/>
            </a:xfrm>
            <a:prstGeom prst="line">
              <a:avLst/>
            </a:prstGeom>
            <a:ln w="19050">
              <a:solidFill>
                <a:srgbClr val="574A4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6316325" y="-1085850"/>
              <a:ext cx="685800" cy="685800"/>
            </a:xfrm>
            <a:prstGeom prst="ellipse">
              <a:avLst/>
            </a:prstGeom>
            <a:noFill/>
            <a:ln w="19050">
              <a:solidFill>
                <a:srgbClr val="574A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 rot="5400000" flipH="1">
            <a:off x="18301689" y="5710220"/>
            <a:ext cx="3289073" cy="685800"/>
            <a:chOff x="13713052" y="-1085850"/>
            <a:chExt cx="3289073" cy="685800"/>
          </a:xfrm>
        </p:grpSpPr>
        <p:cxnSp>
          <p:nvCxnSpPr>
            <p:cNvPr id="39" name="Straight Connector 38"/>
            <p:cNvCxnSpPr/>
            <p:nvPr/>
          </p:nvCxnSpPr>
          <p:spPr>
            <a:xfrm rot="5400000" flipH="1" flipV="1">
              <a:off x="15186139" y="-2216037"/>
              <a:ext cx="0" cy="2946173"/>
            </a:xfrm>
            <a:prstGeom prst="line">
              <a:avLst/>
            </a:prstGeom>
            <a:ln w="19050">
              <a:solidFill>
                <a:srgbClr val="574A4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16316325" y="-1085850"/>
              <a:ext cx="685800" cy="685800"/>
            </a:xfrm>
            <a:prstGeom prst="ellipse">
              <a:avLst/>
            </a:prstGeom>
            <a:noFill/>
            <a:ln w="19050">
              <a:solidFill>
                <a:srgbClr val="574A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32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kkase">
      <a:majorFont>
        <a:latin typeface="Fraunces 144pt"/>
        <a:ea typeface=""/>
        <a:cs typeface=""/>
      </a:majorFont>
      <a:minorFont>
        <a:latin typeface="Inte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1594</TotalTime>
  <Words>1862</Words>
  <Application>Microsoft Office PowerPoint</Application>
  <PresentationFormat>自定义</PresentationFormat>
  <Paragraphs>265</Paragraphs>
  <Slides>35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Wingdings</vt:lpstr>
      <vt:lpstr>Calibri</vt:lpstr>
      <vt:lpstr>Fraunces 144pt</vt:lpstr>
      <vt:lpstr>Arial</vt:lpstr>
      <vt:lpstr>Inter</vt:lpstr>
      <vt:lpstr>Felix Titling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Administrator</cp:lastModifiedBy>
  <cp:revision>123</cp:revision>
  <dcterms:created xsi:type="dcterms:W3CDTF">2021-01-13T11:02:54Z</dcterms:created>
  <dcterms:modified xsi:type="dcterms:W3CDTF">2021-04-25T08:58:35Z</dcterms:modified>
</cp:coreProperties>
</file>